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61" r:id="rId2"/>
    <p:sldId id="262" r:id="rId3"/>
    <p:sldId id="268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C6D"/>
    <a:srgbClr val="015958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46" d="100"/>
          <a:sy n="46" d="100"/>
        </p:scale>
        <p:origin x="-3018" y="-19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67F27-132C-429E-A763-9D60963F1ACB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39247-C437-4AC3-AE8D-56A8950971A7}">
      <dgm:prSet phldrT="[Text]"/>
      <dgm:spPr/>
      <dgm:t>
        <a:bodyPr/>
        <a:lstStyle/>
        <a:p>
          <a:r>
            <a:rPr lang="en-US" dirty="0" smtClean="0"/>
            <a:t>Workforce Center</a:t>
          </a:r>
          <a:endParaRPr lang="en-US" dirty="0"/>
        </a:p>
      </dgm:t>
    </dgm:pt>
    <dgm:pt modelId="{6128F895-D065-4454-B9F9-EC76F69215ED}" type="parTrans" cxnId="{674F72F5-2183-4820-9CE4-62D331A7139A}">
      <dgm:prSet/>
      <dgm:spPr/>
      <dgm:t>
        <a:bodyPr/>
        <a:lstStyle/>
        <a:p>
          <a:endParaRPr lang="en-US"/>
        </a:p>
      </dgm:t>
    </dgm:pt>
    <dgm:pt modelId="{BBA30D6A-87F6-4C15-8C05-D5B10EB4DA54}" type="sibTrans" cxnId="{674F72F5-2183-4820-9CE4-62D331A7139A}">
      <dgm:prSet/>
      <dgm:spPr/>
      <dgm:t>
        <a:bodyPr/>
        <a:lstStyle/>
        <a:p>
          <a:endParaRPr lang="en-US"/>
        </a:p>
      </dgm:t>
    </dgm:pt>
    <dgm:pt modelId="{4C587979-E85B-4E49-8257-4F5132C4780F}">
      <dgm:prSet phldrT="[Text]"/>
      <dgm:spPr/>
      <dgm:t>
        <a:bodyPr/>
        <a:lstStyle/>
        <a:p>
          <a:r>
            <a:rPr lang="en-US" dirty="0" smtClean="0"/>
            <a:t>Vocational Rehabilitation</a:t>
          </a:r>
          <a:endParaRPr lang="en-US" dirty="0"/>
        </a:p>
      </dgm:t>
    </dgm:pt>
    <dgm:pt modelId="{096CFC92-19A2-4B0A-857B-23DA873EA342}" type="parTrans" cxnId="{F1BD0F0D-2E43-4239-9F13-BBEA5B3A7DF5}">
      <dgm:prSet/>
      <dgm:spPr/>
      <dgm:t>
        <a:bodyPr/>
        <a:lstStyle/>
        <a:p>
          <a:endParaRPr lang="en-US"/>
        </a:p>
      </dgm:t>
    </dgm:pt>
    <dgm:pt modelId="{D0964DE9-5DEA-45CA-A92A-C77A154C825E}" type="sibTrans" cxnId="{F1BD0F0D-2E43-4239-9F13-BBEA5B3A7DF5}">
      <dgm:prSet/>
      <dgm:spPr/>
      <dgm:t>
        <a:bodyPr/>
        <a:lstStyle/>
        <a:p>
          <a:endParaRPr lang="en-US"/>
        </a:p>
      </dgm:t>
    </dgm:pt>
    <dgm:pt modelId="{0C6A624D-BC3C-404C-A2E2-40578CBCFDDC}">
      <dgm:prSet phldrT="[Text]"/>
      <dgm:spPr/>
      <dgm:t>
        <a:bodyPr/>
        <a:lstStyle/>
        <a:p>
          <a:r>
            <a:rPr lang="en-US" dirty="0" smtClean="0"/>
            <a:t>Promise Jobs</a:t>
          </a:r>
          <a:endParaRPr lang="en-US" dirty="0"/>
        </a:p>
      </dgm:t>
    </dgm:pt>
    <dgm:pt modelId="{FE9B74C5-03CE-4228-A6F9-0C6D8A13F10B}" type="parTrans" cxnId="{02799221-166A-4933-98B1-608BC630295D}">
      <dgm:prSet/>
      <dgm:spPr/>
      <dgm:t>
        <a:bodyPr/>
        <a:lstStyle/>
        <a:p>
          <a:endParaRPr lang="en-US"/>
        </a:p>
      </dgm:t>
    </dgm:pt>
    <dgm:pt modelId="{40FCFDDC-53F4-4200-91EC-F9E31F35508D}" type="sibTrans" cxnId="{02799221-166A-4933-98B1-608BC630295D}">
      <dgm:prSet/>
      <dgm:spPr/>
      <dgm:t>
        <a:bodyPr/>
        <a:lstStyle/>
        <a:p>
          <a:endParaRPr lang="en-US"/>
        </a:p>
      </dgm:t>
    </dgm:pt>
    <dgm:pt modelId="{0810E34A-ECF0-4C17-8241-A801470700C4}">
      <dgm:prSet phldrT="[Text]"/>
      <dgm:spPr/>
      <dgm:t>
        <a:bodyPr/>
        <a:lstStyle/>
        <a:p>
          <a:r>
            <a:rPr lang="en-US" dirty="0" smtClean="0"/>
            <a:t>VR&amp;E</a:t>
          </a:r>
          <a:endParaRPr lang="en-US" dirty="0"/>
        </a:p>
      </dgm:t>
    </dgm:pt>
    <dgm:pt modelId="{EC4B0C7A-5EFE-4213-A9BA-88ACC3A9624B}" type="parTrans" cxnId="{28A3359F-38E0-4AA5-B41E-F87F30B46F1E}">
      <dgm:prSet/>
      <dgm:spPr/>
      <dgm:t>
        <a:bodyPr/>
        <a:lstStyle/>
        <a:p>
          <a:endParaRPr lang="en-US"/>
        </a:p>
      </dgm:t>
    </dgm:pt>
    <dgm:pt modelId="{D1B7806A-2533-4485-885B-703F481D69C1}" type="sibTrans" cxnId="{28A3359F-38E0-4AA5-B41E-F87F30B46F1E}">
      <dgm:prSet/>
      <dgm:spPr/>
      <dgm:t>
        <a:bodyPr/>
        <a:lstStyle/>
        <a:p>
          <a:endParaRPr lang="en-US"/>
        </a:p>
      </dgm:t>
    </dgm:pt>
    <dgm:pt modelId="{230C5D5D-94EA-42B2-B16D-9BED6636C63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41086B0C-108E-43E1-A886-798EDD5E3AEC}" type="parTrans" cxnId="{64F569B7-4BB7-4842-80CA-5CD8F576CB2A}">
      <dgm:prSet/>
      <dgm:spPr/>
      <dgm:t>
        <a:bodyPr/>
        <a:lstStyle/>
        <a:p>
          <a:endParaRPr lang="en-US"/>
        </a:p>
      </dgm:t>
    </dgm:pt>
    <dgm:pt modelId="{34FCD825-FFE5-4D35-911B-5B642909DF8F}" type="sibTrans" cxnId="{64F569B7-4BB7-4842-80CA-5CD8F576CB2A}">
      <dgm:prSet/>
      <dgm:spPr/>
      <dgm:t>
        <a:bodyPr/>
        <a:lstStyle/>
        <a:p>
          <a:endParaRPr lang="en-US"/>
        </a:p>
      </dgm:t>
    </dgm:pt>
    <dgm:pt modelId="{7614FB49-7912-4354-BCAA-1FC33E9F7C25}">
      <dgm:prSet/>
      <dgm:spPr/>
      <dgm:t>
        <a:bodyPr/>
        <a:lstStyle/>
        <a:p>
          <a:r>
            <a:rPr lang="en-US" dirty="0" smtClean="0"/>
            <a:t>Title I</a:t>
          </a:r>
          <a:endParaRPr lang="en-US" dirty="0"/>
        </a:p>
      </dgm:t>
    </dgm:pt>
    <dgm:pt modelId="{04161445-315D-4C1B-A760-F5726AEC090E}" type="parTrans" cxnId="{F979DF7F-C1A9-41BA-9376-3768C42DF3A3}">
      <dgm:prSet/>
      <dgm:spPr/>
      <dgm:t>
        <a:bodyPr/>
        <a:lstStyle/>
        <a:p>
          <a:endParaRPr lang="en-US"/>
        </a:p>
      </dgm:t>
    </dgm:pt>
    <dgm:pt modelId="{A6AF2E40-86A8-440C-AF99-3746AA14BD75}" type="sibTrans" cxnId="{F979DF7F-C1A9-41BA-9376-3768C42DF3A3}">
      <dgm:prSet/>
      <dgm:spPr/>
      <dgm:t>
        <a:bodyPr/>
        <a:lstStyle/>
        <a:p>
          <a:endParaRPr lang="en-US"/>
        </a:p>
      </dgm:t>
    </dgm:pt>
    <dgm:pt modelId="{D147CA5C-D01E-4775-A07F-400A9805CE50}">
      <dgm:prSet/>
      <dgm:spPr/>
      <dgm:t>
        <a:bodyPr/>
        <a:lstStyle/>
        <a:p>
          <a:r>
            <a:rPr lang="en-US" dirty="0" smtClean="0"/>
            <a:t>Title II</a:t>
          </a:r>
          <a:endParaRPr lang="en-US" dirty="0"/>
        </a:p>
      </dgm:t>
    </dgm:pt>
    <dgm:pt modelId="{4A800999-B102-40F4-8B4E-7FF806F07690}" type="parTrans" cxnId="{8C2A5AF8-2154-4A45-BCB5-89D6174F6283}">
      <dgm:prSet/>
      <dgm:spPr/>
      <dgm:t>
        <a:bodyPr/>
        <a:lstStyle/>
        <a:p>
          <a:endParaRPr lang="en-US"/>
        </a:p>
      </dgm:t>
    </dgm:pt>
    <dgm:pt modelId="{F09DF11B-850F-4B74-8CCD-596F57BF9A17}" type="sibTrans" cxnId="{8C2A5AF8-2154-4A45-BCB5-89D6174F6283}">
      <dgm:prSet/>
      <dgm:spPr/>
      <dgm:t>
        <a:bodyPr/>
        <a:lstStyle/>
        <a:p>
          <a:endParaRPr lang="en-US"/>
        </a:p>
      </dgm:t>
    </dgm:pt>
    <dgm:pt modelId="{E1732C31-2894-4703-930D-AAE65BF535F4}" type="pres">
      <dgm:prSet presAssocID="{43167F27-132C-429E-A763-9D60963F1A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D913B-8AD0-410F-BB0E-F63D9321EA4E}" type="pres">
      <dgm:prSet presAssocID="{D0E39247-C437-4AC3-AE8D-56A8950971A7}" presName="centerShape" presStyleLbl="node0" presStyleIdx="0" presStyleCnt="1"/>
      <dgm:spPr/>
      <dgm:t>
        <a:bodyPr/>
        <a:lstStyle/>
        <a:p>
          <a:endParaRPr lang="en-US"/>
        </a:p>
      </dgm:t>
    </dgm:pt>
    <dgm:pt modelId="{20A68D8B-B078-4947-B799-6802A787D3EC}" type="pres">
      <dgm:prSet presAssocID="{4C587979-E85B-4E49-8257-4F5132C478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E20EB-BDF6-4667-9BE2-D4FF6F84DBC2}" type="pres">
      <dgm:prSet presAssocID="{4C587979-E85B-4E49-8257-4F5132C4780F}" presName="dummy" presStyleCnt="0"/>
      <dgm:spPr/>
      <dgm:t>
        <a:bodyPr/>
        <a:lstStyle/>
        <a:p>
          <a:endParaRPr lang="en-US"/>
        </a:p>
      </dgm:t>
    </dgm:pt>
    <dgm:pt modelId="{981C8FDC-D5FE-45A1-853A-5C9E82D84312}" type="pres">
      <dgm:prSet presAssocID="{D0964DE9-5DEA-45CA-A92A-C77A154C825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8DA7F6E-EDEA-4E0B-89E9-494D2007DEFD}" type="pres">
      <dgm:prSet presAssocID="{0C6A624D-BC3C-404C-A2E2-40578CBCFDD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E34E8-049B-43D0-AAEE-D98136A5F0A7}" type="pres">
      <dgm:prSet presAssocID="{0C6A624D-BC3C-404C-A2E2-40578CBCFDDC}" presName="dummy" presStyleCnt="0"/>
      <dgm:spPr/>
      <dgm:t>
        <a:bodyPr/>
        <a:lstStyle/>
        <a:p>
          <a:endParaRPr lang="en-US"/>
        </a:p>
      </dgm:t>
    </dgm:pt>
    <dgm:pt modelId="{461903D2-B1A9-4AE4-9C1F-6CA86D19556C}" type="pres">
      <dgm:prSet presAssocID="{40FCFDDC-53F4-4200-91EC-F9E31F35508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465595A-3458-4D9B-975F-746F8BF57F38}" type="pres">
      <dgm:prSet presAssocID="{D147CA5C-D01E-4775-A07F-400A9805CE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90ED9-533D-4C5A-9699-FE5A31A21D12}" type="pres">
      <dgm:prSet presAssocID="{D147CA5C-D01E-4775-A07F-400A9805CE50}" presName="dummy" presStyleCnt="0"/>
      <dgm:spPr/>
      <dgm:t>
        <a:bodyPr/>
        <a:lstStyle/>
        <a:p>
          <a:endParaRPr lang="en-US"/>
        </a:p>
      </dgm:t>
    </dgm:pt>
    <dgm:pt modelId="{0837B04B-E47A-438F-B429-65DCECEED231}" type="pres">
      <dgm:prSet presAssocID="{F09DF11B-850F-4B74-8CCD-596F57BF9A1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109B98B-2CC6-42CC-B09A-158C0EDF7C1F}" type="pres">
      <dgm:prSet presAssocID="{0810E34A-ECF0-4C17-8241-A801470700C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5D39-7A77-4757-97E9-0E567125419C}" type="pres">
      <dgm:prSet presAssocID="{0810E34A-ECF0-4C17-8241-A801470700C4}" presName="dummy" presStyleCnt="0"/>
      <dgm:spPr/>
      <dgm:t>
        <a:bodyPr/>
        <a:lstStyle/>
        <a:p>
          <a:endParaRPr lang="en-US"/>
        </a:p>
      </dgm:t>
    </dgm:pt>
    <dgm:pt modelId="{21BBD400-CA6F-4486-9CDE-3D2045AAAC65}" type="pres">
      <dgm:prSet presAssocID="{D1B7806A-2533-4485-885B-703F481D69C1}" presName="sibTrans" presStyleLbl="sibTrans2D1" presStyleIdx="3" presStyleCnt="6" custScaleX="100280"/>
      <dgm:spPr/>
      <dgm:t>
        <a:bodyPr/>
        <a:lstStyle/>
        <a:p>
          <a:endParaRPr lang="en-US"/>
        </a:p>
      </dgm:t>
    </dgm:pt>
    <dgm:pt modelId="{35E13DD4-2393-41C9-990D-805C37E8D3B0}" type="pres">
      <dgm:prSet presAssocID="{230C5D5D-94EA-42B2-B16D-9BED6636C6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162FD-E1CB-4971-BF1A-E84795719C29}" type="pres">
      <dgm:prSet presAssocID="{230C5D5D-94EA-42B2-B16D-9BED6636C632}" presName="dummy" presStyleCnt="0"/>
      <dgm:spPr/>
      <dgm:t>
        <a:bodyPr/>
        <a:lstStyle/>
        <a:p>
          <a:endParaRPr lang="en-US"/>
        </a:p>
      </dgm:t>
    </dgm:pt>
    <dgm:pt modelId="{FF273D78-A9C4-4058-A878-16B65F515B71}" type="pres">
      <dgm:prSet presAssocID="{34FCD825-FFE5-4D35-911B-5B642909DF8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CEF5497-FB88-446B-B832-05E72BF16F4B}" type="pres">
      <dgm:prSet presAssocID="{7614FB49-7912-4354-BCAA-1FC33E9F7C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92FAC-8CC7-41F1-B832-C8C1B5180AEB}" type="pres">
      <dgm:prSet presAssocID="{7614FB49-7912-4354-BCAA-1FC33E9F7C25}" presName="dummy" presStyleCnt="0"/>
      <dgm:spPr/>
      <dgm:t>
        <a:bodyPr/>
        <a:lstStyle/>
        <a:p>
          <a:endParaRPr lang="en-US"/>
        </a:p>
      </dgm:t>
    </dgm:pt>
    <dgm:pt modelId="{205476DD-0479-41D8-A0F4-D8550808621C}" type="pres">
      <dgm:prSet presAssocID="{A6AF2E40-86A8-440C-AF99-3746AA14BD75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74DE9E5-0118-4C7B-909A-68CDD259817C}" type="presOf" srcId="{7614FB49-7912-4354-BCAA-1FC33E9F7C25}" destId="{DCEF5497-FB88-446B-B832-05E72BF16F4B}" srcOrd="0" destOrd="0" presId="urn:microsoft.com/office/officeart/2005/8/layout/radial6"/>
    <dgm:cxn modelId="{576448A6-EFFE-44A3-9D71-B7413D3C86E3}" type="presOf" srcId="{40FCFDDC-53F4-4200-91EC-F9E31F35508D}" destId="{461903D2-B1A9-4AE4-9C1F-6CA86D19556C}" srcOrd="0" destOrd="0" presId="urn:microsoft.com/office/officeart/2005/8/layout/radial6"/>
    <dgm:cxn modelId="{A21693F9-A22E-48B8-B743-35689914A670}" type="presOf" srcId="{D147CA5C-D01E-4775-A07F-400A9805CE50}" destId="{F465595A-3458-4D9B-975F-746F8BF57F38}" srcOrd="0" destOrd="0" presId="urn:microsoft.com/office/officeart/2005/8/layout/radial6"/>
    <dgm:cxn modelId="{02799221-166A-4933-98B1-608BC630295D}" srcId="{D0E39247-C437-4AC3-AE8D-56A8950971A7}" destId="{0C6A624D-BC3C-404C-A2E2-40578CBCFDDC}" srcOrd="1" destOrd="0" parTransId="{FE9B74C5-03CE-4228-A6F9-0C6D8A13F10B}" sibTransId="{40FCFDDC-53F4-4200-91EC-F9E31F35508D}"/>
    <dgm:cxn modelId="{674F72F5-2183-4820-9CE4-62D331A7139A}" srcId="{43167F27-132C-429E-A763-9D60963F1ACB}" destId="{D0E39247-C437-4AC3-AE8D-56A8950971A7}" srcOrd="0" destOrd="0" parTransId="{6128F895-D065-4454-B9F9-EC76F69215ED}" sibTransId="{BBA30D6A-87F6-4C15-8C05-D5B10EB4DA54}"/>
    <dgm:cxn modelId="{2A415505-61CD-4610-87A5-97E4357276F5}" type="presOf" srcId="{0810E34A-ECF0-4C17-8241-A801470700C4}" destId="{7109B98B-2CC6-42CC-B09A-158C0EDF7C1F}" srcOrd="0" destOrd="0" presId="urn:microsoft.com/office/officeart/2005/8/layout/radial6"/>
    <dgm:cxn modelId="{657DC9C1-B96A-4652-8DE9-C7415EEC7606}" type="presOf" srcId="{D0E39247-C437-4AC3-AE8D-56A8950971A7}" destId="{49ED913B-8AD0-410F-BB0E-F63D9321EA4E}" srcOrd="0" destOrd="0" presId="urn:microsoft.com/office/officeart/2005/8/layout/radial6"/>
    <dgm:cxn modelId="{D2381D73-793F-4DB7-84CE-EA2DF79F29AE}" type="presOf" srcId="{34FCD825-FFE5-4D35-911B-5B642909DF8F}" destId="{FF273D78-A9C4-4058-A878-16B65F515B71}" srcOrd="0" destOrd="0" presId="urn:microsoft.com/office/officeart/2005/8/layout/radial6"/>
    <dgm:cxn modelId="{064ACECC-3AD6-49B1-81EF-14627559D6F7}" type="presOf" srcId="{4C587979-E85B-4E49-8257-4F5132C4780F}" destId="{20A68D8B-B078-4947-B799-6802A787D3EC}" srcOrd="0" destOrd="0" presId="urn:microsoft.com/office/officeart/2005/8/layout/radial6"/>
    <dgm:cxn modelId="{B1325A9D-2C63-40F3-BBA9-DA287071ACAB}" type="presOf" srcId="{A6AF2E40-86A8-440C-AF99-3746AA14BD75}" destId="{205476DD-0479-41D8-A0F4-D8550808621C}" srcOrd="0" destOrd="0" presId="urn:microsoft.com/office/officeart/2005/8/layout/radial6"/>
    <dgm:cxn modelId="{B257E1A5-ED6E-4742-94D0-A162D2EA094D}" type="presOf" srcId="{D1B7806A-2533-4485-885B-703F481D69C1}" destId="{21BBD400-CA6F-4486-9CDE-3D2045AAAC65}" srcOrd="0" destOrd="0" presId="urn:microsoft.com/office/officeart/2005/8/layout/radial6"/>
    <dgm:cxn modelId="{F979DF7F-C1A9-41BA-9376-3768C42DF3A3}" srcId="{D0E39247-C437-4AC3-AE8D-56A8950971A7}" destId="{7614FB49-7912-4354-BCAA-1FC33E9F7C25}" srcOrd="5" destOrd="0" parTransId="{04161445-315D-4C1B-A760-F5726AEC090E}" sibTransId="{A6AF2E40-86A8-440C-AF99-3746AA14BD75}"/>
    <dgm:cxn modelId="{64F569B7-4BB7-4842-80CA-5CD8F576CB2A}" srcId="{D0E39247-C437-4AC3-AE8D-56A8950971A7}" destId="{230C5D5D-94EA-42B2-B16D-9BED6636C632}" srcOrd="4" destOrd="0" parTransId="{41086B0C-108E-43E1-A886-798EDD5E3AEC}" sibTransId="{34FCD825-FFE5-4D35-911B-5B642909DF8F}"/>
    <dgm:cxn modelId="{F1BD0F0D-2E43-4239-9F13-BBEA5B3A7DF5}" srcId="{D0E39247-C437-4AC3-AE8D-56A8950971A7}" destId="{4C587979-E85B-4E49-8257-4F5132C4780F}" srcOrd="0" destOrd="0" parTransId="{096CFC92-19A2-4B0A-857B-23DA873EA342}" sibTransId="{D0964DE9-5DEA-45CA-A92A-C77A154C825E}"/>
    <dgm:cxn modelId="{AC0D43D6-160F-47FC-942F-97E4D52E08A9}" type="presOf" srcId="{43167F27-132C-429E-A763-9D60963F1ACB}" destId="{E1732C31-2894-4703-930D-AAE65BF535F4}" srcOrd="0" destOrd="0" presId="urn:microsoft.com/office/officeart/2005/8/layout/radial6"/>
    <dgm:cxn modelId="{B6504AEA-8A6C-42E3-B81E-7B9A6CD2D320}" type="presOf" srcId="{F09DF11B-850F-4B74-8CCD-596F57BF9A17}" destId="{0837B04B-E47A-438F-B429-65DCECEED231}" srcOrd="0" destOrd="0" presId="urn:microsoft.com/office/officeart/2005/8/layout/radial6"/>
    <dgm:cxn modelId="{8B3520DC-CF66-4935-9DB1-DBFF769269FC}" type="presOf" srcId="{D0964DE9-5DEA-45CA-A92A-C77A154C825E}" destId="{981C8FDC-D5FE-45A1-853A-5C9E82D84312}" srcOrd="0" destOrd="0" presId="urn:microsoft.com/office/officeart/2005/8/layout/radial6"/>
    <dgm:cxn modelId="{84EF7077-D121-4552-8D69-780683386572}" type="presOf" srcId="{0C6A624D-BC3C-404C-A2E2-40578CBCFDDC}" destId="{68DA7F6E-EDEA-4E0B-89E9-494D2007DEFD}" srcOrd="0" destOrd="0" presId="urn:microsoft.com/office/officeart/2005/8/layout/radial6"/>
    <dgm:cxn modelId="{8C2A5AF8-2154-4A45-BCB5-89D6174F6283}" srcId="{D0E39247-C437-4AC3-AE8D-56A8950971A7}" destId="{D147CA5C-D01E-4775-A07F-400A9805CE50}" srcOrd="2" destOrd="0" parTransId="{4A800999-B102-40F4-8B4E-7FF806F07690}" sibTransId="{F09DF11B-850F-4B74-8CCD-596F57BF9A17}"/>
    <dgm:cxn modelId="{28A3359F-38E0-4AA5-B41E-F87F30B46F1E}" srcId="{D0E39247-C437-4AC3-AE8D-56A8950971A7}" destId="{0810E34A-ECF0-4C17-8241-A801470700C4}" srcOrd="3" destOrd="0" parTransId="{EC4B0C7A-5EFE-4213-A9BA-88ACC3A9624B}" sibTransId="{D1B7806A-2533-4485-885B-703F481D69C1}"/>
    <dgm:cxn modelId="{177041A7-C4A2-4549-B4D9-FD9BC9EEFA86}" type="presOf" srcId="{230C5D5D-94EA-42B2-B16D-9BED6636C632}" destId="{35E13DD4-2393-41C9-990D-805C37E8D3B0}" srcOrd="0" destOrd="0" presId="urn:microsoft.com/office/officeart/2005/8/layout/radial6"/>
    <dgm:cxn modelId="{E2349C7E-FDB4-491E-9313-E3695F4BD72D}" type="presParOf" srcId="{E1732C31-2894-4703-930D-AAE65BF535F4}" destId="{49ED913B-8AD0-410F-BB0E-F63D9321EA4E}" srcOrd="0" destOrd="0" presId="urn:microsoft.com/office/officeart/2005/8/layout/radial6"/>
    <dgm:cxn modelId="{EF07F9D6-23CB-4653-95B8-E86AB24DD084}" type="presParOf" srcId="{E1732C31-2894-4703-930D-AAE65BF535F4}" destId="{20A68D8B-B078-4947-B799-6802A787D3EC}" srcOrd="1" destOrd="0" presId="urn:microsoft.com/office/officeart/2005/8/layout/radial6"/>
    <dgm:cxn modelId="{3E533408-C1B2-4B71-BDA7-8730C5DEC3E9}" type="presParOf" srcId="{E1732C31-2894-4703-930D-AAE65BF535F4}" destId="{DFDE20EB-BDF6-4667-9BE2-D4FF6F84DBC2}" srcOrd="2" destOrd="0" presId="urn:microsoft.com/office/officeart/2005/8/layout/radial6"/>
    <dgm:cxn modelId="{CE4EE05E-7723-4058-BAB1-53624CEE3C22}" type="presParOf" srcId="{E1732C31-2894-4703-930D-AAE65BF535F4}" destId="{981C8FDC-D5FE-45A1-853A-5C9E82D84312}" srcOrd="3" destOrd="0" presId="urn:microsoft.com/office/officeart/2005/8/layout/radial6"/>
    <dgm:cxn modelId="{073A5156-9FF6-4E12-A016-744314BA1FBA}" type="presParOf" srcId="{E1732C31-2894-4703-930D-AAE65BF535F4}" destId="{68DA7F6E-EDEA-4E0B-89E9-494D2007DEFD}" srcOrd="4" destOrd="0" presId="urn:microsoft.com/office/officeart/2005/8/layout/radial6"/>
    <dgm:cxn modelId="{85E2C3AB-3B3A-4E8C-8573-78893E3F19D3}" type="presParOf" srcId="{E1732C31-2894-4703-930D-AAE65BF535F4}" destId="{97EE34E8-049B-43D0-AAEE-D98136A5F0A7}" srcOrd="5" destOrd="0" presId="urn:microsoft.com/office/officeart/2005/8/layout/radial6"/>
    <dgm:cxn modelId="{FF5A8843-6F35-47DC-BEE6-B6782EFD9B0D}" type="presParOf" srcId="{E1732C31-2894-4703-930D-AAE65BF535F4}" destId="{461903D2-B1A9-4AE4-9C1F-6CA86D19556C}" srcOrd="6" destOrd="0" presId="urn:microsoft.com/office/officeart/2005/8/layout/radial6"/>
    <dgm:cxn modelId="{F0BFFBA7-A84E-432D-9F7A-C7703BF1BC15}" type="presParOf" srcId="{E1732C31-2894-4703-930D-AAE65BF535F4}" destId="{F465595A-3458-4D9B-975F-746F8BF57F38}" srcOrd="7" destOrd="0" presId="urn:microsoft.com/office/officeart/2005/8/layout/radial6"/>
    <dgm:cxn modelId="{06E2C2F8-0150-49AA-90C8-3548DEBEF283}" type="presParOf" srcId="{E1732C31-2894-4703-930D-AAE65BF535F4}" destId="{2EA90ED9-533D-4C5A-9699-FE5A31A21D12}" srcOrd="8" destOrd="0" presId="urn:microsoft.com/office/officeart/2005/8/layout/radial6"/>
    <dgm:cxn modelId="{F82AADE1-AB85-4FE1-A709-AC3945D92200}" type="presParOf" srcId="{E1732C31-2894-4703-930D-AAE65BF535F4}" destId="{0837B04B-E47A-438F-B429-65DCECEED231}" srcOrd="9" destOrd="0" presId="urn:microsoft.com/office/officeart/2005/8/layout/radial6"/>
    <dgm:cxn modelId="{C33F8A39-B534-4691-8D43-C7D7A9C4DD54}" type="presParOf" srcId="{E1732C31-2894-4703-930D-AAE65BF535F4}" destId="{7109B98B-2CC6-42CC-B09A-158C0EDF7C1F}" srcOrd="10" destOrd="0" presId="urn:microsoft.com/office/officeart/2005/8/layout/radial6"/>
    <dgm:cxn modelId="{7B15DE6B-D75F-4CDB-9776-5057724D5045}" type="presParOf" srcId="{E1732C31-2894-4703-930D-AAE65BF535F4}" destId="{42CB5D39-7A77-4757-97E9-0E567125419C}" srcOrd="11" destOrd="0" presId="urn:microsoft.com/office/officeart/2005/8/layout/radial6"/>
    <dgm:cxn modelId="{57D17142-16B4-4DFA-95E4-74A0B56490A6}" type="presParOf" srcId="{E1732C31-2894-4703-930D-AAE65BF535F4}" destId="{21BBD400-CA6F-4486-9CDE-3D2045AAAC65}" srcOrd="12" destOrd="0" presId="urn:microsoft.com/office/officeart/2005/8/layout/radial6"/>
    <dgm:cxn modelId="{875C333C-F903-45F4-87BA-4A34C58973B3}" type="presParOf" srcId="{E1732C31-2894-4703-930D-AAE65BF535F4}" destId="{35E13DD4-2393-41C9-990D-805C37E8D3B0}" srcOrd="13" destOrd="0" presId="urn:microsoft.com/office/officeart/2005/8/layout/radial6"/>
    <dgm:cxn modelId="{BEB98F08-6A54-43A2-9D74-D3EBB102BAD3}" type="presParOf" srcId="{E1732C31-2894-4703-930D-AAE65BF535F4}" destId="{1CF162FD-E1CB-4971-BF1A-E84795719C29}" srcOrd="14" destOrd="0" presId="urn:microsoft.com/office/officeart/2005/8/layout/radial6"/>
    <dgm:cxn modelId="{60374120-2479-497B-89CF-4B662DF5241D}" type="presParOf" srcId="{E1732C31-2894-4703-930D-AAE65BF535F4}" destId="{FF273D78-A9C4-4058-A878-16B65F515B71}" srcOrd="15" destOrd="0" presId="urn:microsoft.com/office/officeart/2005/8/layout/radial6"/>
    <dgm:cxn modelId="{0932545E-E948-4091-B205-57BC582C5A8C}" type="presParOf" srcId="{E1732C31-2894-4703-930D-AAE65BF535F4}" destId="{DCEF5497-FB88-446B-B832-05E72BF16F4B}" srcOrd="16" destOrd="0" presId="urn:microsoft.com/office/officeart/2005/8/layout/radial6"/>
    <dgm:cxn modelId="{06E95B9E-F652-47B5-9CF2-1AC1FC337A38}" type="presParOf" srcId="{E1732C31-2894-4703-930D-AAE65BF535F4}" destId="{8D992FAC-8CC7-41F1-B832-C8C1B5180AEB}" srcOrd="17" destOrd="0" presId="urn:microsoft.com/office/officeart/2005/8/layout/radial6"/>
    <dgm:cxn modelId="{D4D75D8B-CAAE-49A4-8BA6-1C26B58312F9}" type="presParOf" srcId="{E1732C31-2894-4703-930D-AAE65BF535F4}" destId="{205476DD-0479-41D8-A0F4-D8550808621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76DD-0479-41D8-A0F4-D8550808621C}">
      <dsp:nvSpPr>
        <dsp:cNvPr id="0" name=""/>
        <dsp:cNvSpPr/>
      </dsp:nvSpPr>
      <dsp:spPr>
        <a:xfrm>
          <a:off x="2431290" y="465171"/>
          <a:ext cx="3184456" cy="3184456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73D78-A9C4-4058-A878-16B65F515B71}">
      <dsp:nvSpPr>
        <dsp:cNvPr id="0" name=""/>
        <dsp:cNvSpPr/>
      </dsp:nvSpPr>
      <dsp:spPr>
        <a:xfrm>
          <a:off x="2431290" y="465171"/>
          <a:ext cx="3184456" cy="3184456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BD400-CA6F-4486-9CDE-3D2045AAAC65}">
      <dsp:nvSpPr>
        <dsp:cNvPr id="0" name=""/>
        <dsp:cNvSpPr/>
      </dsp:nvSpPr>
      <dsp:spPr>
        <a:xfrm>
          <a:off x="2426832" y="465171"/>
          <a:ext cx="3193372" cy="3184456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7B04B-E47A-438F-B429-65DCECEED231}">
      <dsp:nvSpPr>
        <dsp:cNvPr id="0" name=""/>
        <dsp:cNvSpPr/>
      </dsp:nvSpPr>
      <dsp:spPr>
        <a:xfrm>
          <a:off x="2431290" y="465171"/>
          <a:ext cx="3184456" cy="3184456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903D2-B1A9-4AE4-9C1F-6CA86D19556C}">
      <dsp:nvSpPr>
        <dsp:cNvPr id="0" name=""/>
        <dsp:cNvSpPr/>
      </dsp:nvSpPr>
      <dsp:spPr>
        <a:xfrm>
          <a:off x="2431290" y="465171"/>
          <a:ext cx="3184456" cy="3184456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C8FDC-D5FE-45A1-853A-5C9E82D84312}">
      <dsp:nvSpPr>
        <dsp:cNvPr id="0" name=""/>
        <dsp:cNvSpPr/>
      </dsp:nvSpPr>
      <dsp:spPr>
        <a:xfrm>
          <a:off x="2431290" y="465171"/>
          <a:ext cx="3184456" cy="3184456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D913B-8AD0-410F-BB0E-F63D9321EA4E}">
      <dsp:nvSpPr>
        <dsp:cNvPr id="0" name=""/>
        <dsp:cNvSpPr/>
      </dsp:nvSpPr>
      <dsp:spPr>
        <a:xfrm>
          <a:off x="3308400" y="1342282"/>
          <a:ext cx="1430235" cy="1430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Workforce Center</a:t>
          </a:r>
          <a:endParaRPr lang="en-US" sz="1600" kern="1200" dirty="0"/>
        </a:p>
      </dsp:txBody>
      <dsp:txXfrm>
        <a:off x="3517853" y="1551735"/>
        <a:ext cx="1011329" cy="1011329"/>
      </dsp:txXfrm>
    </dsp:sp>
    <dsp:sp modelId="{20A68D8B-B078-4947-B799-6802A787D3EC}">
      <dsp:nvSpPr>
        <dsp:cNvPr id="0" name=""/>
        <dsp:cNvSpPr/>
      </dsp:nvSpPr>
      <dsp:spPr>
        <a:xfrm>
          <a:off x="3522936" y="631"/>
          <a:ext cx="1001164" cy="100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Vocational Rehabilitation</a:t>
          </a:r>
          <a:endParaRPr lang="en-US" sz="800" kern="1200" dirty="0"/>
        </a:p>
      </dsp:txBody>
      <dsp:txXfrm>
        <a:off x="3669553" y="147248"/>
        <a:ext cx="707930" cy="707930"/>
      </dsp:txXfrm>
    </dsp:sp>
    <dsp:sp modelId="{68DA7F6E-EDEA-4E0B-89E9-494D2007DEFD}">
      <dsp:nvSpPr>
        <dsp:cNvPr id="0" name=""/>
        <dsp:cNvSpPr/>
      </dsp:nvSpPr>
      <dsp:spPr>
        <a:xfrm>
          <a:off x="4870632" y="778724"/>
          <a:ext cx="1001164" cy="100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Promise Jobs</a:t>
          </a:r>
          <a:endParaRPr lang="en-US" sz="800" kern="1200" dirty="0"/>
        </a:p>
      </dsp:txBody>
      <dsp:txXfrm>
        <a:off x="5017249" y="925341"/>
        <a:ext cx="707930" cy="707930"/>
      </dsp:txXfrm>
    </dsp:sp>
    <dsp:sp modelId="{F465595A-3458-4D9B-975F-746F8BF57F38}">
      <dsp:nvSpPr>
        <dsp:cNvPr id="0" name=""/>
        <dsp:cNvSpPr/>
      </dsp:nvSpPr>
      <dsp:spPr>
        <a:xfrm>
          <a:off x="4870632" y="2334910"/>
          <a:ext cx="1001164" cy="100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Title II</a:t>
          </a:r>
          <a:endParaRPr lang="en-US" sz="800" kern="1200" dirty="0"/>
        </a:p>
      </dsp:txBody>
      <dsp:txXfrm>
        <a:off x="5017249" y="2481527"/>
        <a:ext cx="707930" cy="707930"/>
      </dsp:txXfrm>
    </dsp:sp>
    <dsp:sp modelId="{7109B98B-2CC6-42CC-B09A-158C0EDF7C1F}">
      <dsp:nvSpPr>
        <dsp:cNvPr id="0" name=""/>
        <dsp:cNvSpPr/>
      </dsp:nvSpPr>
      <dsp:spPr>
        <a:xfrm>
          <a:off x="3522936" y="3113003"/>
          <a:ext cx="1001164" cy="100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VR&amp;E</a:t>
          </a:r>
          <a:endParaRPr lang="en-US" sz="800" kern="1200" dirty="0"/>
        </a:p>
      </dsp:txBody>
      <dsp:txXfrm>
        <a:off x="3669553" y="3259620"/>
        <a:ext cx="707930" cy="707930"/>
      </dsp:txXfrm>
    </dsp:sp>
    <dsp:sp modelId="{35E13DD4-2393-41C9-990D-805C37E8D3B0}">
      <dsp:nvSpPr>
        <dsp:cNvPr id="0" name=""/>
        <dsp:cNvSpPr/>
      </dsp:nvSpPr>
      <dsp:spPr>
        <a:xfrm>
          <a:off x="2175239" y="2334910"/>
          <a:ext cx="1001164" cy="100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Education</a:t>
          </a:r>
          <a:endParaRPr lang="en-US" sz="800" kern="1200" dirty="0"/>
        </a:p>
      </dsp:txBody>
      <dsp:txXfrm>
        <a:off x="2321856" y="2481527"/>
        <a:ext cx="707930" cy="707930"/>
      </dsp:txXfrm>
    </dsp:sp>
    <dsp:sp modelId="{DCEF5497-FB88-446B-B832-05E72BF16F4B}">
      <dsp:nvSpPr>
        <dsp:cNvPr id="0" name=""/>
        <dsp:cNvSpPr/>
      </dsp:nvSpPr>
      <dsp:spPr>
        <a:xfrm>
          <a:off x="2175239" y="778724"/>
          <a:ext cx="1001164" cy="100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Title I</a:t>
          </a:r>
          <a:endParaRPr lang="en-US" sz="800" kern="1200" dirty="0"/>
        </a:p>
      </dsp:txBody>
      <dsp:txXfrm>
        <a:off x="2321856" y="925341"/>
        <a:ext cx="707930" cy="707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2B57-6814-45AB-B07F-7DC7A293C6B5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F879-4BB7-4B08-9804-A8810A61B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2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2" cy="6857999"/>
          </a:xfrm>
          <a:prstGeom prst="rect">
            <a:avLst/>
          </a:prstGeom>
        </p:spPr>
      </p:pic>
      <p:sp>
        <p:nvSpPr>
          <p:cNvPr id="12" name="Rectangle 3"/>
          <p:cNvSpPr/>
          <p:nvPr userDrawn="1"/>
        </p:nvSpPr>
        <p:spPr>
          <a:xfrm>
            <a:off x="2389516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C6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429000"/>
            <a:ext cx="8869135" cy="12954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8565" y="4349025"/>
            <a:ext cx="8858250" cy="1088227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1975" y="4792435"/>
            <a:ext cx="8046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1975" y="604610"/>
            <a:ext cx="8046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1975" y="5359173"/>
            <a:ext cx="8046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/>
          <p:nvPr userDrawn="1"/>
        </p:nvSpPr>
        <p:spPr>
          <a:xfrm flipH="1">
            <a:off x="-1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58578"/>
            <a:ext cx="12196619" cy="12954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49" y="2978603"/>
            <a:ext cx="12181651" cy="10882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/>
          <p:nvPr userDrawn="1"/>
        </p:nvSpPr>
        <p:spPr>
          <a:xfrm flipH="1">
            <a:off x="-1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710544" y="764478"/>
            <a:ext cx="8871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94214" y="2196193"/>
            <a:ext cx="8888186" cy="39299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7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58578"/>
            <a:ext cx="12196619" cy="12954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49" y="2978603"/>
            <a:ext cx="12181651" cy="10882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18492" y="764478"/>
            <a:ext cx="8871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2162" y="2196193"/>
            <a:ext cx="8888186" cy="39299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2620" y="764478"/>
            <a:ext cx="85697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3" y="2196193"/>
            <a:ext cx="9329057" cy="3929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1072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CF21-00FC-48CB-AF95-A4BB8E3D0D33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9612" y="6356350"/>
            <a:ext cx="8988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176C6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8114" y="6356350"/>
            <a:ext cx="544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76C6D"/>
                </a:solidFill>
              </a:defRPr>
            </a:lvl1pPr>
          </a:lstStyle>
          <a:p>
            <a:fld id="{F6D821BF-F8A1-477A-A489-46F0D37479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728" r:id="rId4"/>
    <p:sldLayoutId id="2147483729" r:id="rId5"/>
    <p:sldLayoutId id="2147483731" r:id="rId6"/>
    <p:sldLayoutId id="214748373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76C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200408"/>
            <a:ext cx="8869135" cy="3499650"/>
          </a:xfrm>
        </p:spPr>
        <p:txBody>
          <a:bodyPr/>
          <a:lstStyle/>
          <a:p>
            <a:r>
              <a:rPr lang="en-US" sz="4000" dirty="0" smtClean="0"/>
              <a:t>Serving Veterans with Disabilities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23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contact and </a:t>
            </a:r>
            <a:r>
              <a:rPr lang="en-US" dirty="0" smtClean="0"/>
              <a:t>enrollment</a:t>
            </a:r>
            <a:endParaRPr lang="en-US" dirty="0" smtClean="0"/>
          </a:p>
          <a:p>
            <a:r>
              <a:rPr lang="en-US" dirty="0" smtClean="0"/>
              <a:t>Difference in military time </a:t>
            </a:r>
            <a:r>
              <a:rPr lang="en-US" dirty="0" smtClean="0"/>
              <a:t>periods</a:t>
            </a:r>
            <a:endParaRPr lang="en-US" dirty="0" smtClean="0"/>
          </a:p>
          <a:p>
            <a:r>
              <a:rPr lang="en-US" dirty="0" smtClean="0"/>
              <a:t>Explanation of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Veteran’s Services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40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Contact and </a:t>
            </a:r>
            <a:r>
              <a:rPr lang="en-US" dirty="0" smtClean="0"/>
              <a:t>Enrollment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check </a:t>
            </a:r>
            <a:r>
              <a:rPr lang="en-US" dirty="0" smtClean="0"/>
              <a:t>in</a:t>
            </a:r>
            <a:endParaRPr lang="en-US" dirty="0" smtClean="0"/>
          </a:p>
          <a:p>
            <a:r>
              <a:rPr lang="en-US" dirty="0" smtClean="0"/>
              <a:t>Identifying veteran </a:t>
            </a:r>
            <a:r>
              <a:rPr lang="en-US" dirty="0" smtClean="0"/>
              <a:t>status </a:t>
            </a:r>
            <a:r>
              <a:rPr lang="en-US" dirty="0" smtClean="0"/>
              <a:t>(Thank them for </a:t>
            </a:r>
            <a:r>
              <a:rPr lang="en-US" dirty="0" smtClean="0"/>
              <a:t>their </a:t>
            </a:r>
            <a:r>
              <a:rPr lang="en-US" dirty="0" smtClean="0"/>
              <a:t>service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Veteran </a:t>
            </a:r>
            <a:r>
              <a:rPr lang="en-US" dirty="0" smtClean="0"/>
              <a:t>folder</a:t>
            </a:r>
            <a:endParaRPr lang="en-US" dirty="0" smtClean="0"/>
          </a:p>
          <a:p>
            <a:r>
              <a:rPr lang="en-US" dirty="0" smtClean="0"/>
              <a:t>Ask them to complete </a:t>
            </a:r>
            <a:r>
              <a:rPr lang="en-US" dirty="0" smtClean="0"/>
              <a:t>Veterans Employment Assessment (SBE</a:t>
            </a:r>
            <a:r>
              <a:rPr lang="en-US" dirty="0" smtClean="0"/>
              <a:t>) </a:t>
            </a:r>
            <a:r>
              <a:rPr lang="en-US" dirty="0" smtClean="0"/>
              <a:t>form</a:t>
            </a:r>
            <a:endParaRPr lang="en-US" dirty="0" smtClean="0"/>
          </a:p>
          <a:p>
            <a:r>
              <a:rPr lang="en-US" dirty="0" smtClean="0"/>
              <a:t>Identify what they </a:t>
            </a:r>
            <a:r>
              <a:rPr lang="en-US" dirty="0" smtClean="0"/>
              <a:t>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44" y="814354"/>
            <a:ext cx="8871856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Difference in military time periods.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Veterans from each time period are different in </a:t>
            </a:r>
            <a:r>
              <a:rPr lang="en-US" dirty="0" smtClean="0"/>
              <a:t>their </a:t>
            </a:r>
            <a:r>
              <a:rPr lang="en-US" dirty="0" smtClean="0"/>
              <a:t>needs. Remember not all veterans are disabled.</a:t>
            </a:r>
          </a:p>
          <a:p>
            <a:r>
              <a:rPr lang="en-US" dirty="0" smtClean="0"/>
              <a:t>A majority of the Vietnam era veterans that come in have very little computer experience.</a:t>
            </a:r>
          </a:p>
          <a:p>
            <a:r>
              <a:rPr lang="en-US" dirty="0" smtClean="0"/>
              <a:t>The recent veterans and transitioning soldier, have gone through some type of out processing.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of Services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97015908"/>
              </p:ext>
            </p:extLst>
          </p:nvPr>
        </p:nvGraphicFramePr>
        <p:xfrm>
          <a:off x="3541713" y="604838"/>
          <a:ext cx="80470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Wagon Wheel is a example of how to link the work center to partner agencies.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7338891" y="1496291"/>
            <a:ext cx="484632" cy="6080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18773631">
            <a:off x="6450676" y="1867550"/>
            <a:ext cx="484632" cy="750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2628414">
            <a:off x="8049259" y="1876055"/>
            <a:ext cx="484632" cy="7298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2729510">
            <a:off x="6458222" y="2715924"/>
            <a:ext cx="484632" cy="7361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 rot="18833541">
            <a:off x="8015278" y="2762144"/>
            <a:ext cx="484632" cy="73843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7338890" y="3154935"/>
            <a:ext cx="484632" cy="81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wa Workforce Development">
  <a:themeElements>
    <a:clrScheme name="Iowa Workforce Development">
      <a:dk1>
        <a:srgbClr val="39413D"/>
      </a:dk1>
      <a:lt1>
        <a:srgbClr val="FFFFFF"/>
      </a:lt1>
      <a:dk2>
        <a:srgbClr val="39413D"/>
      </a:dk2>
      <a:lt2>
        <a:srgbClr val="5F6863"/>
      </a:lt2>
      <a:accent1>
        <a:srgbClr val="00808D"/>
      </a:accent1>
      <a:accent2>
        <a:srgbClr val="B94630"/>
      </a:accent2>
      <a:accent3>
        <a:srgbClr val="4E7D4B"/>
      </a:accent3>
      <a:accent4>
        <a:srgbClr val="004156"/>
      </a:accent4>
      <a:accent5>
        <a:srgbClr val="00808D"/>
      </a:accent5>
      <a:accent6>
        <a:srgbClr val="5F6863"/>
      </a:accent6>
      <a:hlink>
        <a:srgbClr val="0000FF"/>
      </a:hlink>
      <a:folHlink>
        <a:srgbClr val="800080"/>
      </a:folHlink>
    </a:clrScheme>
    <a:fontScheme name="Iowa Workforce Develo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137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Iowa Workforce Development</vt:lpstr>
      <vt:lpstr>Serving Veterans with Disabilities   </vt:lpstr>
      <vt:lpstr>Overview of services</vt:lpstr>
      <vt:lpstr>Initial Contact and Enrollment </vt:lpstr>
      <vt:lpstr> Difference in military time periods.</vt:lpstr>
      <vt:lpstr>Support of Services</vt:lpstr>
    </vt:vector>
  </TitlesOfParts>
  <Company>Iowa Workforce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WD</cp:lastModifiedBy>
  <cp:revision>31</cp:revision>
  <dcterms:created xsi:type="dcterms:W3CDTF">2018-06-13T15:03:45Z</dcterms:created>
  <dcterms:modified xsi:type="dcterms:W3CDTF">2019-01-04T17:20:27Z</dcterms:modified>
</cp:coreProperties>
</file>