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C6D"/>
    <a:srgbClr val="006666"/>
    <a:srgbClr val="015958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0" y="299459"/>
            <a:ext cx="2243315" cy="1947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2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26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1889184" y="-2"/>
            <a:ext cx="10302817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2817" h="6858001">
                <a:moveTo>
                  <a:pt x="3329798" y="0"/>
                </a:moveTo>
                <a:lnTo>
                  <a:pt x="10302817" y="1"/>
                </a:lnTo>
                <a:lnTo>
                  <a:pt x="10302817" y="6858001"/>
                </a:lnTo>
                <a:lnTo>
                  <a:pt x="3821502" y="6858001"/>
                </a:lnTo>
                <a:cubicBezTo>
                  <a:pt x="3792748" y="6852250"/>
                  <a:pt x="28754" y="2481532"/>
                  <a:pt x="0" y="2458528"/>
                </a:cubicBezTo>
                <a:lnTo>
                  <a:pt x="3329798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4"/>
          <p:cNvSpPr/>
          <p:nvPr userDrawn="1"/>
        </p:nvSpPr>
        <p:spPr>
          <a:xfrm rot="5400000">
            <a:off x="-208443" y="247259"/>
            <a:ext cx="3338423" cy="2938791"/>
          </a:xfrm>
          <a:custGeom>
            <a:avLst/>
            <a:gdLst>
              <a:gd name="connsiteX0" fmla="*/ 0 w 3381555"/>
              <a:gd name="connsiteY0" fmla="*/ 3827311 h 3827311"/>
              <a:gd name="connsiteX1" fmla="*/ 1690778 w 3381555"/>
              <a:gd name="connsiteY1" fmla="*/ 0 h 3827311"/>
              <a:gd name="connsiteX2" fmla="*/ 3381555 w 3381555"/>
              <a:gd name="connsiteY2" fmla="*/ 3827311 h 3827311"/>
              <a:gd name="connsiteX3" fmla="*/ 0 w 3381555"/>
              <a:gd name="connsiteY3" fmla="*/ 3827311 h 3827311"/>
              <a:gd name="connsiteX0" fmla="*/ 0 w 3381555"/>
              <a:gd name="connsiteY0" fmla="*/ 4034345 h 4034345"/>
              <a:gd name="connsiteX1" fmla="*/ 1216325 w 3381555"/>
              <a:gd name="connsiteY1" fmla="*/ 0 h 4034345"/>
              <a:gd name="connsiteX2" fmla="*/ 3381555 w 3381555"/>
              <a:gd name="connsiteY2" fmla="*/ 4034345 h 4034345"/>
              <a:gd name="connsiteX3" fmla="*/ 0 w 3381555"/>
              <a:gd name="connsiteY3" fmla="*/ 4034345 h 4034345"/>
              <a:gd name="connsiteX0" fmla="*/ 0 w 3838755"/>
              <a:gd name="connsiteY0" fmla="*/ 4034345 h 4034345"/>
              <a:gd name="connsiteX1" fmla="*/ 1216325 w 3838755"/>
              <a:gd name="connsiteY1" fmla="*/ 0 h 4034345"/>
              <a:gd name="connsiteX2" fmla="*/ 3838755 w 3838755"/>
              <a:gd name="connsiteY2" fmla="*/ 3991213 h 4034345"/>
              <a:gd name="connsiteX3" fmla="*/ 0 w 3838755"/>
              <a:gd name="connsiteY3" fmla="*/ 4034345 h 4034345"/>
              <a:gd name="connsiteX0" fmla="*/ 0 w 3847381"/>
              <a:gd name="connsiteY0" fmla="*/ 4034345 h 4034345"/>
              <a:gd name="connsiteX1" fmla="*/ 1216325 w 3847381"/>
              <a:gd name="connsiteY1" fmla="*/ 0 h 4034345"/>
              <a:gd name="connsiteX2" fmla="*/ 3847381 w 3847381"/>
              <a:gd name="connsiteY2" fmla="*/ 4034345 h 4034345"/>
              <a:gd name="connsiteX3" fmla="*/ 0 w 3847381"/>
              <a:gd name="connsiteY3" fmla="*/ 4034345 h 4034345"/>
              <a:gd name="connsiteX0" fmla="*/ 0 w 3338423"/>
              <a:gd name="connsiteY0" fmla="*/ 4034345 h 4042971"/>
              <a:gd name="connsiteX1" fmla="*/ 1216325 w 3338423"/>
              <a:gd name="connsiteY1" fmla="*/ 0 h 4042971"/>
              <a:gd name="connsiteX2" fmla="*/ 3338423 w 3338423"/>
              <a:gd name="connsiteY2" fmla="*/ 4042971 h 4042971"/>
              <a:gd name="connsiteX3" fmla="*/ 0 w 3338423"/>
              <a:gd name="connsiteY3" fmla="*/ 4034345 h 4042971"/>
              <a:gd name="connsiteX0" fmla="*/ 0 w 3338423"/>
              <a:gd name="connsiteY0" fmla="*/ 2973296 h 2981922"/>
              <a:gd name="connsiteX1" fmla="*/ 1345721 w 3338423"/>
              <a:gd name="connsiteY1" fmla="*/ 0 h 2981922"/>
              <a:gd name="connsiteX2" fmla="*/ 3338423 w 3338423"/>
              <a:gd name="connsiteY2" fmla="*/ 2981922 h 2981922"/>
              <a:gd name="connsiteX3" fmla="*/ 0 w 3338423"/>
              <a:gd name="connsiteY3" fmla="*/ 2973296 h 2981922"/>
              <a:gd name="connsiteX0" fmla="*/ 0 w 3338423"/>
              <a:gd name="connsiteY0" fmla="*/ 2930164 h 2938790"/>
              <a:gd name="connsiteX1" fmla="*/ 1302592 w 3338423"/>
              <a:gd name="connsiteY1" fmla="*/ 0 h 2938790"/>
              <a:gd name="connsiteX2" fmla="*/ 3338423 w 3338423"/>
              <a:gd name="connsiteY2" fmla="*/ 2938790 h 2938790"/>
              <a:gd name="connsiteX3" fmla="*/ 0 w 3338423"/>
              <a:gd name="connsiteY3" fmla="*/ 2930164 h 2938790"/>
              <a:gd name="connsiteX0" fmla="*/ 0 w 3338423"/>
              <a:gd name="connsiteY0" fmla="*/ 2930165 h 2938791"/>
              <a:gd name="connsiteX1" fmla="*/ 1285342 w 3338423"/>
              <a:gd name="connsiteY1" fmla="*/ 0 h 2938791"/>
              <a:gd name="connsiteX2" fmla="*/ 3338423 w 3338423"/>
              <a:gd name="connsiteY2" fmla="*/ 2938791 h 2938791"/>
              <a:gd name="connsiteX3" fmla="*/ 0 w 3338423"/>
              <a:gd name="connsiteY3" fmla="*/ 2930165 h 293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423" h="2938791">
                <a:moveTo>
                  <a:pt x="0" y="2930165"/>
                </a:moveTo>
                <a:lnTo>
                  <a:pt x="1285342" y="0"/>
                </a:lnTo>
                <a:lnTo>
                  <a:pt x="3338423" y="2938791"/>
                </a:lnTo>
                <a:lnTo>
                  <a:pt x="0" y="2930165"/>
                </a:lnTo>
                <a:close/>
              </a:path>
            </a:pathLst>
          </a:custGeom>
          <a:solidFill>
            <a:srgbClr val="176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2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 flipH="1">
            <a:off x="0" y="-1"/>
            <a:ext cx="2562045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8809" h="6858001">
                <a:moveTo>
                  <a:pt x="4045790" y="0"/>
                </a:moveTo>
                <a:lnTo>
                  <a:pt x="11018809" y="1"/>
                </a:lnTo>
                <a:lnTo>
                  <a:pt x="11018809" y="6858001"/>
                </a:lnTo>
                <a:lnTo>
                  <a:pt x="4537494" y="6858001"/>
                </a:lnTo>
                <a:cubicBezTo>
                  <a:pt x="4508740" y="6852250"/>
                  <a:pt x="28754" y="3007743"/>
                  <a:pt x="0" y="2984739"/>
                </a:cubicBezTo>
                <a:lnTo>
                  <a:pt x="4045790" y="0"/>
                </a:lnTo>
                <a:close/>
              </a:path>
            </a:pathLst>
          </a:custGeom>
          <a:solidFill>
            <a:srgbClr val="176C6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5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61" y="0"/>
            <a:ext cx="3685039" cy="32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85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2389518" y="-2"/>
            <a:ext cx="9802484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  <a:gd name="connsiteX0" fmla="*/ 3691603 w 10664622"/>
              <a:gd name="connsiteY0" fmla="*/ 0 h 6858001"/>
              <a:gd name="connsiteX1" fmla="*/ 10664622 w 10664622"/>
              <a:gd name="connsiteY1" fmla="*/ 1 h 6858001"/>
              <a:gd name="connsiteX2" fmla="*/ 10664622 w 10664622"/>
              <a:gd name="connsiteY2" fmla="*/ 6858001 h 6858001"/>
              <a:gd name="connsiteX3" fmla="*/ 4183307 w 10664622"/>
              <a:gd name="connsiteY3" fmla="*/ 6858001 h 6858001"/>
              <a:gd name="connsiteX4" fmla="*/ 0 w 10664622"/>
              <a:gd name="connsiteY4" fmla="*/ 2027208 h 6858001"/>
              <a:gd name="connsiteX5" fmla="*/ 3691603 w 10664622"/>
              <a:gd name="connsiteY5" fmla="*/ 0 h 6858001"/>
              <a:gd name="connsiteX0" fmla="*/ 7503472 w 14476491"/>
              <a:gd name="connsiteY0" fmla="*/ 0 h 6858001"/>
              <a:gd name="connsiteX1" fmla="*/ 14476491 w 14476491"/>
              <a:gd name="connsiteY1" fmla="*/ 1 h 6858001"/>
              <a:gd name="connsiteX2" fmla="*/ 14476491 w 14476491"/>
              <a:gd name="connsiteY2" fmla="*/ 6858001 h 6858001"/>
              <a:gd name="connsiteX3" fmla="*/ 7995176 w 14476491"/>
              <a:gd name="connsiteY3" fmla="*/ 6858001 h 6858001"/>
              <a:gd name="connsiteX4" fmla="*/ 0 w 14476491"/>
              <a:gd name="connsiteY4" fmla="*/ 4132054 h 6858001"/>
              <a:gd name="connsiteX5" fmla="*/ 7503472 w 14476491"/>
              <a:gd name="connsiteY5" fmla="*/ 0 h 6858001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687249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273757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684373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7684373 w 14657392"/>
              <a:gd name="connsiteY5" fmla="*/ 0 h 6866627"/>
              <a:gd name="connsiteX0" fmla="*/ 8007414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8007414 w 14657392"/>
              <a:gd name="connsiteY5" fmla="*/ 0 h 6866627"/>
              <a:gd name="connsiteX0" fmla="*/ 7929884 w 14579862"/>
              <a:gd name="connsiteY0" fmla="*/ 0 h 6866627"/>
              <a:gd name="connsiteX1" fmla="*/ 14579862 w 14579862"/>
              <a:gd name="connsiteY1" fmla="*/ 1 h 6866627"/>
              <a:gd name="connsiteX2" fmla="*/ 14579862 w 14579862"/>
              <a:gd name="connsiteY2" fmla="*/ 6858001 h 6866627"/>
              <a:gd name="connsiteX3" fmla="*/ 4377128 w 14579862"/>
              <a:gd name="connsiteY3" fmla="*/ 6866627 h 6866627"/>
              <a:gd name="connsiteX4" fmla="*/ 0 w 14579862"/>
              <a:gd name="connsiteY4" fmla="*/ 4132054 h 6866627"/>
              <a:gd name="connsiteX5" fmla="*/ 7929884 w 14579862"/>
              <a:gd name="connsiteY5" fmla="*/ 0 h 6866627"/>
              <a:gd name="connsiteX0" fmla="*/ 7878197 w 14528175"/>
              <a:gd name="connsiteY0" fmla="*/ 0 h 6866627"/>
              <a:gd name="connsiteX1" fmla="*/ 14528175 w 14528175"/>
              <a:gd name="connsiteY1" fmla="*/ 1 h 6866627"/>
              <a:gd name="connsiteX2" fmla="*/ 14528175 w 14528175"/>
              <a:gd name="connsiteY2" fmla="*/ 6858001 h 6866627"/>
              <a:gd name="connsiteX3" fmla="*/ 4325441 w 14528175"/>
              <a:gd name="connsiteY3" fmla="*/ 6866627 h 6866627"/>
              <a:gd name="connsiteX4" fmla="*/ 0 w 14528175"/>
              <a:gd name="connsiteY4" fmla="*/ 4088922 h 6866627"/>
              <a:gd name="connsiteX5" fmla="*/ 7878197 w 14528175"/>
              <a:gd name="connsiteY5" fmla="*/ 0 h 6866627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493421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661403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58001"/>
              <a:gd name="connsiteX1" fmla="*/ 14528175 w 14528175"/>
              <a:gd name="connsiteY1" fmla="*/ 1 h 6858001"/>
              <a:gd name="connsiteX2" fmla="*/ 14528175 w 14528175"/>
              <a:gd name="connsiteY2" fmla="*/ 6858001 h 6858001"/>
              <a:gd name="connsiteX3" fmla="*/ 4635561 w 14528175"/>
              <a:gd name="connsiteY3" fmla="*/ 6858001 h 6858001"/>
              <a:gd name="connsiteX4" fmla="*/ 0 w 14528175"/>
              <a:gd name="connsiteY4" fmla="*/ 4088922 h 6858001"/>
              <a:gd name="connsiteX5" fmla="*/ 7878197 w 14528175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28175" h="6858001">
                <a:moveTo>
                  <a:pt x="7878197" y="0"/>
                </a:moveTo>
                <a:lnTo>
                  <a:pt x="14528175" y="1"/>
                </a:lnTo>
                <a:lnTo>
                  <a:pt x="14528175" y="6858001"/>
                </a:lnTo>
                <a:lnTo>
                  <a:pt x="4635561" y="6858001"/>
                </a:lnTo>
                <a:cubicBezTo>
                  <a:pt x="4606807" y="6852250"/>
                  <a:pt x="28754" y="4111926"/>
                  <a:pt x="0" y="4088922"/>
                </a:cubicBezTo>
                <a:lnTo>
                  <a:pt x="7878197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6C6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44" y="262751"/>
            <a:ext cx="2243315" cy="1947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0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49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0" y="299459"/>
            <a:ext cx="2243315" cy="194756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4000441" y="4249480"/>
            <a:ext cx="7429559" cy="13404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October 2018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en-US" sz="3200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Disability Access </a:t>
            </a:r>
            <a:r>
              <a:rPr lang="en-US" sz="3200" b="1" cap="all" dirty="0" smtClean="0">
                <a:solidFill>
                  <a:srgbClr val="01595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Committee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176C6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Sandra Solis, Disability Resource Coordinator</a:t>
            </a:r>
            <a:endParaRPr lang="en-US" sz="2000" dirty="0">
              <a:solidFill>
                <a:srgbClr val="176C6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1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283" y="416957"/>
            <a:ext cx="8514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76C6D"/>
                </a:solidFill>
              </a:rPr>
              <a:t>Integrated Resource Teams </a:t>
            </a:r>
          </a:p>
          <a:p>
            <a:pPr algn="ctr"/>
            <a:r>
              <a:rPr lang="en-US" sz="3200" dirty="0" smtClean="0">
                <a:solidFill>
                  <a:srgbClr val="176C6D"/>
                </a:solidFill>
              </a:rPr>
              <a:t>(IRT)</a:t>
            </a:r>
            <a:endParaRPr lang="en-US" dirty="0">
              <a:solidFill>
                <a:srgbClr val="176C6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6425" y="2444143"/>
            <a:ext cx="4245428" cy="3618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663511" y="2079018"/>
            <a:ext cx="3062287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176C6D"/>
                </a:solidFill>
              </a:rPr>
              <a:t>Purpose</a:t>
            </a:r>
            <a:endParaRPr lang="en-US" sz="2000" b="1" dirty="0">
              <a:solidFill>
                <a:srgbClr val="176C6D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1885936" y="2793641"/>
            <a:ext cx="4116387" cy="2919413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Integrate </a:t>
            </a:r>
            <a:r>
              <a:rPr lang="en-US" sz="1800" dirty="0"/>
              <a:t>A</a:t>
            </a:r>
            <a:r>
              <a:rPr lang="en-US" sz="1800" dirty="0" smtClean="0"/>
              <a:t>gencies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Quality of Service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Broaden </a:t>
            </a:r>
            <a:r>
              <a:rPr lang="en-US" sz="1800" dirty="0"/>
              <a:t>R</a:t>
            </a:r>
            <a:r>
              <a:rPr lang="en-US" sz="1800" dirty="0" smtClean="0"/>
              <a:t>esources </a:t>
            </a:r>
            <a:r>
              <a:rPr lang="en-US" sz="1800" dirty="0"/>
              <a:t>A</a:t>
            </a:r>
            <a:r>
              <a:rPr lang="en-US" sz="1800" dirty="0" smtClean="0"/>
              <a:t>vailable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Benefit and Support Career </a:t>
            </a:r>
            <a:r>
              <a:rPr lang="en-US" sz="1800" dirty="0" smtClean="0"/>
              <a:t>Goals</a:t>
            </a:r>
            <a:endParaRPr lang="en-US" sz="1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1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240" y="790244"/>
            <a:ext cx="8165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66"/>
                </a:solidFill>
              </a:rPr>
              <a:t>What Services IRT’s Can Provide</a:t>
            </a:r>
            <a:endParaRPr lang="en-US" sz="4000" b="1" dirty="0">
              <a:solidFill>
                <a:srgbClr val="0066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6183" y="1811592"/>
            <a:ext cx="33472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Coordinating Services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Wrap-around services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Strategic approach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Customer Centered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0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786" y="1153674"/>
            <a:ext cx="820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Common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Barriers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to Employment Encountered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6768" y="2374084"/>
            <a:ext cx="3233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Physical or Mental disability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Criminal History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Substance Use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Financial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5515" y="2374084"/>
            <a:ext cx="3036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solidFill>
                  <a:prstClr val="black"/>
                </a:solidFill>
              </a:rPr>
              <a:t>Education</a:t>
            </a:r>
          </a:p>
          <a:p>
            <a:pPr lvl="0">
              <a:lnSpc>
                <a:spcPct val="200000"/>
              </a:lnSpc>
            </a:pPr>
            <a:r>
              <a:rPr lang="en-US" dirty="0">
                <a:solidFill>
                  <a:prstClr val="black"/>
                </a:solidFill>
              </a:rPr>
              <a:t>Transportation</a:t>
            </a:r>
          </a:p>
          <a:p>
            <a:pPr lvl="0">
              <a:lnSpc>
                <a:spcPct val="200000"/>
              </a:lnSpc>
            </a:pPr>
            <a:r>
              <a:rPr lang="en-US" dirty="0">
                <a:solidFill>
                  <a:prstClr val="black"/>
                </a:solidFill>
              </a:rPr>
              <a:t>Clothing</a:t>
            </a:r>
          </a:p>
          <a:p>
            <a:pPr lvl="0">
              <a:lnSpc>
                <a:spcPct val="200000"/>
              </a:lnSpc>
            </a:pPr>
            <a:r>
              <a:rPr lang="en-US" dirty="0">
                <a:solidFill>
                  <a:prstClr val="black"/>
                </a:solidFill>
              </a:rPr>
              <a:t>Lack of vocational training</a:t>
            </a:r>
          </a:p>
        </p:txBody>
      </p:sp>
    </p:spTree>
    <p:extLst>
      <p:ext uri="{BB962C8B-B14F-4D97-AF65-F5344CB8AC3E}">
        <p14:creationId xmlns:p14="http://schemas.microsoft.com/office/powerpoint/2010/main" val="399475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8089362" y="4094205"/>
            <a:ext cx="3892729" cy="1124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Questions? </a:t>
            </a:r>
          </a:p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4000" b="1" cap="all" dirty="0" smtClean="0">
                <a:solidFill>
                  <a:srgbClr val="01595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59025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70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Open Sans</vt:lpstr>
      <vt:lpstr>Office Theme</vt:lpstr>
      <vt:lpstr>PowerPoint Presentation</vt:lpstr>
      <vt:lpstr>Purpose</vt:lpstr>
      <vt:lpstr>PowerPoint Presentation</vt:lpstr>
      <vt:lpstr>PowerPoint Presentation</vt:lpstr>
      <vt:lpstr>PowerPoint Presentation</vt:lpstr>
    </vt:vector>
  </TitlesOfParts>
  <Company>IWD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Hommer</dc:creator>
  <cp:lastModifiedBy>Solis, Sandra</cp:lastModifiedBy>
  <cp:revision>21</cp:revision>
  <dcterms:created xsi:type="dcterms:W3CDTF">2018-06-13T15:03:45Z</dcterms:created>
  <dcterms:modified xsi:type="dcterms:W3CDTF">2018-10-11T13:46:29Z</dcterms:modified>
</cp:coreProperties>
</file>