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958"/>
    <a:srgbClr val="AFABAB"/>
    <a:srgbClr val="176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10" y="299459"/>
            <a:ext cx="2243315" cy="1947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2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5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26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1889184" y="-2"/>
            <a:ext cx="10302817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  <a:gd name="connsiteX0" fmla="*/ 3364303 w 10337322"/>
              <a:gd name="connsiteY0" fmla="*/ 0 h 6858001"/>
              <a:gd name="connsiteX1" fmla="*/ 10337322 w 10337322"/>
              <a:gd name="connsiteY1" fmla="*/ 1 h 6858001"/>
              <a:gd name="connsiteX2" fmla="*/ 10337322 w 10337322"/>
              <a:gd name="connsiteY2" fmla="*/ 6858001 h 6858001"/>
              <a:gd name="connsiteX3" fmla="*/ 3856007 w 10337322"/>
              <a:gd name="connsiteY3" fmla="*/ 6858001 h 6858001"/>
              <a:gd name="connsiteX4" fmla="*/ 0 w 10337322"/>
              <a:gd name="connsiteY4" fmla="*/ 2475781 h 6858001"/>
              <a:gd name="connsiteX5" fmla="*/ 3364303 w 10337322"/>
              <a:gd name="connsiteY5" fmla="*/ 0 h 6858001"/>
              <a:gd name="connsiteX0" fmla="*/ 3329798 w 10302817"/>
              <a:gd name="connsiteY0" fmla="*/ 0 h 6858001"/>
              <a:gd name="connsiteX1" fmla="*/ 10302817 w 10302817"/>
              <a:gd name="connsiteY1" fmla="*/ 1 h 6858001"/>
              <a:gd name="connsiteX2" fmla="*/ 10302817 w 10302817"/>
              <a:gd name="connsiteY2" fmla="*/ 6858001 h 6858001"/>
              <a:gd name="connsiteX3" fmla="*/ 3821502 w 10302817"/>
              <a:gd name="connsiteY3" fmla="*/ 6858001 h 6858001"/>
              <a:gd name="connsiteX4" fmla="*/ 0 w 10302817"/>
              <a:gd name="connsiteY4" fmla="*/ 2458528 h 6858001"/>
              <a:gd name="connsiteX5" fmla="*/ 3329798 w 10302817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2817" h="6858001">
                <a:moveTo>
                  <a:pt x="3329798" y="0"/>
                </a:moveTo>
                <a:lnTo>
                  <a:pt x="10302817" y="1"/>
                </a:lnTo>
                <a:lnTo>
                  <a:pt x="10302817" y="6858001"/>
                </a:lnTo>
                <a:lnTo>
                  <a:pt x="3821502" y="6858001"/>
                </a:lnTo>
                <a:cubicBezTo>
                  <a:pt x="3792748" y="6852250"/>
                  <a:pt x="28754" y="2481532"/>
                  <a:pt x="0" y="2458528"/>
                </a:cubicBezTo>
                <a:lnTo>
                  <a:pt x="3329798" y="0"/>
                </a:lnTo>
                <a:close/>
              </a:path>
            </a:pathLst>
          </a:custGeom>
          <a:solidFill>
            <a:srgbClr val="AFABA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4"/>
          <p:cNvSpPr/>
          <p:nvPr userDrawn="1"/>
        </p:nvSpPr>
        <p:spPr>
          <a:xfrm rot="5400000">
            <a:off x="-208443" y="247259"/>
            <a:ext cx="3338423" cy="2938791"/>
          </a:xfrm>
          <a:custGeom>
            <a:avLst/>
            <a:gdLst>
              <a:gd name="connsiteX0" fmla="*/ 0 w 3381555"/>
              <a:gd name="connsiteY0" fmla="*/ 3827311 h 3827311"/>
              <a:gd name="connsiteX1" fmla="*/ 1690778 w 3381555"/>
              <a:gd name="connsiteY1" fmla="*/ 0 h 3827311"/>
              <a:gd name="connsiteX2" fmla="*/ 3381555 w 3381555"/>
              <a:gd name="connsiteY2" fmla="*/ 3827311 h 3827311"/>
              <a:gd name="connsiteX3" fmla="*/ 0 w 3381555"/>
              <a:gd name="connsiteY3" fmla="*/ 3827311 h 3827311"/>
              <a:gd name="connsiteX0" fmla="*/ 0 w 3381555"/>
              <a:gd name="connsiteY0" fmla="*/ 4034345 h 4034345"/>
              <a:gd name="connsiteX1" fmla="*/ 1216325 w 3381555"/>
              <a:gd name="connsiteY1" fmla="*/ 0 h 4034345"/>
              <a:gd name="connsiteX2" fmla="*/ 3381555 w 3381555"/>
              <a:gd name="connsiteY2" fmla="*/ 4034345 h 4034345"/>
              <a:gd name="connsiteX3" fmla="*/ 0 w 3381555"/>
              <a:gd name="connsiteY3" fmla="*/ 4034345 h 4034345"/>
              <a:gd name="connsiteX0" fmla="*/ 0 w 3838755"/>
              <a:gd name="connsiteY0" fmla="*/ 4034345 h 4034345"/>
              <a:gd name="connsiteX1" fmla="*/ 1216325 w 3838755"/>
              <a:gd name="connsiteY1" fmla="*/ 0 h 4034345"/>
              <a:gd name="connsiteX2" fmla="*/ 3838755 w 3838755"/>
              <a:gd name="connsiteY2" fmla="*/ 3991213 h 4034345"/>
              <a:gd name="connsiteX3" fmla="*/ 0 w 3838755"/>
              <a:gd name="connsiteY3" fmla="*/ 4034345 h 4034345"/>
              <a:gd name="connsiteX0" fmla="*/ 0 w 3847381"/>
              <a:gd name="connsiteY0" fmla="*/ 4034345 h 4034345"/>
              <a:gd name="connsiteX1" fmla="*/ 1216325 w 3847381"/>
              <a:gd name="connsiteY1" fmla="*/ 0 h 4034345"/>
              <a:gd name="connsiteX2" fmla="*/ 3847381 w 3847381"/>
              <a:gd name="connsiteY2" fmla="*/ 4034345 h 4034345"/>
              <a:gd name="connsiteX3" fmla="*/ 0 w 3847381"/>
              <a:gd name="connsiteY3" fmla="*/ 4034345 h 4034345"/>
              <a:gd name="connsiteX0" fmla="*/ 0 w 3338423"/>
              <a:gd name="connsiteY0" fmla="*/ 4034345 h 4042971"/>
              <a:gd name="connsiteX1" fmla="*/ 1216325 w 3338423"/>
              <a:gd name="connsiteY1" fmla="*/ 0 h 4042971"/>
              <a:gd name="connsiteX2" fmla="*/ 3338423 w 3338423"/>
              <a:gd name="connsiteY2" fmla="*/ 4042971 h 4042971"/>
              <a:gd name="connsiteX3" fmla="*/ 0 w 3338423"/>
              <a:gd name="connsiteY3" fmla="*/ 4034345 h 4042971"/>
              <a:gd name="connsiteX0" fmla="*/ 0 w 3338423"/>
              <a:gd name="connsiteY0" fmla="*/ 2973296 h 2981922"/>
              <a:gd name="connsiteX1" fmla="*/ 1345721 w 3338423"/>
              <a:gd name="connsiteY1" fmla="*/ 0 h 2981922"/>
              <a:gd name="connsiteX2" fmla="*/ 3338423 w 3338423"/>
              <a:gd name="connsiteY2" fmla="*/ 2981922 h 2981922"/>
              <a:gd name="connsiteX3" fmla="*/ 0 w 3338423"/>
              <a:gd name="connsiteY3" fmla="*/ 2973296 h 2981922"/>
              <a:gd name="connsiteX0" fmla="*/ 0 w 3338423"/>
              <a:gd name="connsiteY0" fmla="*/ 2930164 h 2938790"/>
              <a:gd name="connsiteX1" fmla="*/ 1302592 w 3338423"/>
              <a:gd name="connsiteY1" fmla="*/ 0 h 2938790"/>
              <a:gd name="connsiteX2" fmla="*/ 3338423 w 3338423"/>
              <a:gd name="connsiteY2" fmla="*/ 2938790 h 2938790"/>
              <a:gd name="connsiteX3" fmla="*/ 0 w 3338423"/>
              <a:gd name="connsiteY3" fmla="*/ 2930164 h 2938790"/>
              <a:gd name="connsiteX0" fmla="*/ 0 w 3338423"/>
              <a:gd name="connsiteY0" fmla="*/ 2930165 h 2938791"/>
              <a:gd name="connsiteX1" fmla="*/ 1285342 w 3338423"/>
              <a:gd name="connsiteY1" fmla="*/ 0 h 2938791"/>
              <a:gd name="connsiteX2" fmla="*/ 3338423 w 3338423"/>
              <a:gd name="connsiteY2" fmla="*/ 2938791 h 2938791"/>
              <a:gd name="connsiteX3" fmla="*/ 0 w 3338423"/>
              <a:gd name="connsiteY3" fmla="*/ 2930165 h 293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423" h="2938791">
                <a:moveTo>
                  <a:pt x="0" y="2930165"/>
                </a:moveTo>
                <a:lnTo>
                  <a:pt x="1285342" y="0"/>
                </a:lnTo>
                <a:lnTo>
                  <a:pt x="3338423" y="2938791"/>
                </a:lnTo>
                <a:lnTo>
                  <a:pt x="0" y="2930165"/>
                </a:lnTo>
                <a:close/>
              </a:path>
            </a:pathLst>
          </a:custGeom>
          <a:solidFill>
            <a:srgbClr val="176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2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 flipH="1">
            <a:off x="0" y="-1"/>
            <a:ext cx="2562045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8809" h="6858001">
                <a:moveTo>
                  <a:pt x="4045790" y="0"/>
                </a:moveTo>
                <a:lnTo>
                  <a:pt x="11018809" y="1"/>
                </a:lnTo>
                <a:lnTo>
                  <a:pt x="11018809" y="6858001"/>
                </a:lnTo>
                <a:lnTo>
                  <a:pt x="4537494" y="6858001"/>
                </a:lnTo>
                <a:cubicBezTo>
                  <a:pt x="4508740" y="6852250"/>
                  <a:pt x="28754" y="3007743"/>
                  <a:pt x="0" y="2984739"/>
                </a:cubicBezTo>
                <a:lnTo>
                  <a:pt x="4045790" y="0"/>
                </a:lnTo>
                <a:close/>
              </a:path>
            </a:pathLst>
          </a:custGeom>
          <a:solidFill>
            <a:srgbClr val="176C6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5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61" y="0"/>
            <a:ext cx="3685039" cy="323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9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85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>
          <a:xfrm>
            <a:off x="2389518" y="-2"/>
            <a:ext cx="9802484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  <a:gd name="connsiteX0" fmla="*/ 3364303 w 10337322"/>
              <a:gd name="connsiteY0" fmla="*/ 0 h 6858001"/>
              <a:gd name="connsiteX1" fmla="*/ 10337322 w 10337322"/>
              <a:gd name="connsiteY1" fmla="*/ 1 h 6858001"/>
              <a:gd name="connsiteX2" fmla="*/ 10337322 w 10337322"/>
              <a:gd name="connsiteY2" fmla="*/ 6858001 h 6858001"/>
              <a:gd name="connsiteX3" fmla="*/ 3856007 w 10337322"/>
              <a:gd name="connsiteY3" fmla="*/ 6858001 h 6858001"/>
              <a:gd name="connsiteX4" fmla="*/ 0 w 10337322"/>
              <a:gd name="connsiteY4" fmla="*/ 2475781 h 6858001"/>
              <a:gd name="connsiteX5" fmla="*/ 3364303 w 10337322"/>
              <a:gd name="connsiteY5" fmla="*/ 0 h 6858001"/>
              <a:gd name="connsiteX0" fmla="*/ 3329798 w 10302817"/>
              <a:gd name="connsiteY0" fmla="*/ 0 h 6858001"/>
              <a:gd name="connsiteX1" fmla="*/ 10302817 w 10302817"/>
              <a:gd name="connsiteY1" fmla="*/ 1 h 6858001"/>
              <a:gd name="connsiteX2" fmla="*/ 10302817 w 10302817"/>
              <a:gd name="connsiteY2" fmla="*/ 6858001 h 6858001"/>
              <a:gd name="connsiteX3" fmla="*/ 3821502 w 10302817"/>
              <a:gd name="connsiteY3" fmla="*/ 6858001 h 6858001"/>
              <a:gd name="connsiteX4" fmla="*/ 0 w 10302817"/>
              <a:gd name="connsiteY4" fmla="*/ 2458528 h 6858001"/>
              <a:gd name="connsiteX5" fmla="*/ 3329798 w 10302817"/>
              <a:gd name="connsiteY5" fmla="*/ 0 h 6858001"/>
              <a:gd name="connsiteX0" fmla="*/ 3691603 w 10664622"/>
              <a:gd name="connsiteY0" fmla="*/ 0 h 6858001"/>
              <a:gd name="connsiteX1" fmla="*/ 10664622 w 10664622"/>
              <a:gd name="connsiteY1" fmla="*/ 1 h 6858001"/>
              <a:gd name="connsiteX2" fmla="*/ 10664622 w 10664622"/>
              <a:gd name="connsiteY2" fmla="*/ 6858001 h 6858001"/>
              <a:gd name="connsiteX3" fmla="*/ 4183307 w 10664622"/>
              <a:gd name="connsiteY3" fmla="*/ 6858001 h 6858001"/>
              <a:gd name="connsiteX4" fmla="*/ 0 w 10664622"/>
              <a:gd name="connsiteY4" fmla="*/ 2027208 h 6858001"/>
              <a:gd name="connsiteX5" fmla="*/ 3691603 w 10664622"/>
              <a:gd name="connsiteY5" fmla="*/ 0 h 6858001"/>
              <a:gd name="connsiteX0" fmla="*/ 7503472 w 14476491"/>
              <a:gd name="connsiteY0" fmla="*/ 0 h 6858001"/>
              <a:gd name="connsiteX1" fmla="*/ 14476491 w 14476491"/>
              <a:gd name="connsiteY1" fmla="*/ 1 h 6858001"/>
              <a:gd name="connsiteX2" fmla="*/ 14476491 w 14476491"/>
              <a:gd name="connsiteY2" fmla="*/ 6858001 h 6858001"/>
              <a:gd name="connsiteX3" fmla="*/ 7995176 w 14476491"/>
              <a:gd name="connsiteY3" fmla="*/ 6858001 h 6858001"/>
              <a:gd name="connsiteX4" fmla="*/ 0 w 14476491"/>
              <a:gd name="connsiteY4" fmla="*/ 4132054 h 6858001"/>
              <a:gd name="connsiteX5" fmla="*/ 7503472 w 14476491"/>
              <a:gd name="connsiteY5" fmla="*/ 0 h 6858001"/>
              <a:gd name="connsiteX0" fmla="*/ 7503472 w 14476491"/>
              <a:gd name="connsiteY0" fmla="*/ 0 h 6866627"/>
              <a:gd name="connsiteX1" fmla="*/ 14476491 w 14476491"/>
              <a:gd name="connsiteY1" fmla="*/ 1 h 6866627"/>
              <a:gd name="connsiteX2" fmla="*/ 14476491 w 14476491"/>
              <a:gd name="connsiteY2" fmla="*/ 6858001 h 6866627"/>
              <a:gd name="connsiteX3" fmla="*/ 4687249 w 14476491"/>
              <a:gd name="connsiteY3" fmla="*/ 6866627 h 6866627"/>
              <a:gd name="connsiteX4" fmla="*/ 0 w 14476491"/>
              <a:gd name="connsiteY4" fmla="*/ 4132054 h 6866627"/>
              <a:gd name="connsiteX5" fmla="*/ 7503472 w 14476491"/>
              <a:gd name="connsiteY5" fmla="*/ 0 h 6866627"/>
              <a:gd name="connsiteX0" fmla="*/ 7503472 w 14476491"/>
              <a:gd name="connsiteY0" fmla="*/ 0 h 6866627"/>
              <a:gd name="connsiteX1" fmla="*/ 14476491 w 14476491"/>
              <a:gd name="connsiteY1" fmla="*/ 1 h 6866627"/>
              <a:gd name="connsiteX2" fmla="*/ 14476491 w 14476491"/>
              <a:gd name="connsiteY2" fmla="*/ 6858001 h 6866627"/>
              <a:gd name="connsiteX3" fmla="*/ 4273757 w 14476491"/>
              <a:gd name="connsiteY3" fmla="*/ 6866627 h 6866627"/>
              <a:gd name="connsiteX4" fmla="*/ 0 w 14476491"/>
              <a:gd name="connsiteY4" fmla="*/ 4132054 h 6866627"/>
              <a:gd name="connsiteX5" fmla="*/ 7503472 w 14476491"/>
              <a:gd name="connsiteY5" fmla="*/ 0 h 6866627"/>
              <a:gd name="connsiteX0" fmla="*/ 7684373 w 14657392"/>
              <a:gd name="connsiteY0" fmla="*/ 0 h 6866627"/>
              <a:gd name="connsiteX1" fmla="*/ 14657392 w 14657392"/>
              <a:gd name="connsiteY1" fmla="*/ 1 h 6866627"/>
              <a:gd name="connsiteX2" fmla="*/ 14657392 w 14657392"/>
              <a:gd name="connsiteY2" fmla="*/ 6858001 h 6866627"/>
              <a:gd name="connsiteX3" fmla="*/ 4454658 w 14657392"/>
              <a:gd name="connsiteY3" fmla="*/ 6866627 h 6866627"/>
              <a:gd name="connsiteX4" fmla="*/ 0 w 14657392"/>
              <a:gd name="connsiteY4" fmla="*/ 4063043 h 6866627"/>
              <a:gd name="connsiteX5" fmla="*/ 7684373 w 14657392"/>
              <a:gd name="connsiteY5" fmla="*/ 0 h 6866627"/>
              <a:gd name="connsiteX0" fmla="*/ 8007414 w 14657392"/>
              <a:gd name="connsiteY0" fmla="*/ 0 h 6866627"/>
              <a:gd name="connsiteX1" fmla="*/ 14657392 w 14657392"/>
              <a:gd name="connsiteY1" fmla="*/ 1 h 6866627"/>
              <a:gd name="connsiteX2" fmla="*/ 14657392 w 14657392"/>
              <a:gd name="connsiteY2" fmla="*/ 6858001 h 6866627"/>
              <a:gd name="connsiteX3" fmla="*/ 4454658 w 14657392"/>
              <a:gd name="connsiteY3" fmla="*/ 6866627 h 6866627"/>
              <a:gd name="connsiteX4" fmla="*/ 0 w 14657392"/>
              <a:gd name="connsiteY4" fmla="*/ 4063043 h 6866627"/>
              <a:gd name="connsiteX5" fmla="*/ 8007414 w 14657392"/>
              <a:gd name="connsiteY5" fmla="*/ 0 h 6866627"/>
              <a:gd name="connsiteX0" fmla="*/ 7929884 w 14579862"/>
              <a:gd name="connsiteY0" fmla="*/ 0 h 6866627"/>
              <a:gd name="connsiteX1" fmla="*/ 14579862 w 14579862"/>
              <a:gd name="connsiteY1" fmla="*/ 1 h 6866627"/>
              <a:gd name="connsiteX2" fmla="*/ 14579862 w 14579862"/>
              <a:gd name="connsiteY2" fmla="*/ 6858001 h 6866627"/>
              <a:gd name="connsiteX3" fmla="*/ 4377128 w 14579862"/>
              <a:gd name="connsiteY3" fmla="*/ 6866627 h 6866627"/>
              <a:gd name="connsiteX4" fmla="*/ 0 w 14579862"/>
              <a:gd name="connsiteY4" fmla="*/ 4132054 h 6866627"/>
              <a:gd name="connsiteX5" fmla="*/ 7929884 w 14579862"/>
              <a:gd name="connsiteY5" fmla="*/ 0 h 6866627"/>
              <a:gd name="connsiteX0" fmla="*/ 7878197 w 14528175"/>
              <a:gd name="connsiteY0" fmla="*/ 0 h 6866627"/>
              <a:gd name="connsiteX1" fmla="*/ 14528175 w 14528175"/>
              <a:gd name="connsiteY1" fmla="*/ 1 h 6866627"/>
              <a:gd name="connsiteX2" fmla="*/ 14528175 w 14528175"/>
              <a:gd name="connsiteY2" fmla="*/ 6858001 h 6866627"/>
              <a:gd name="connsiteX3" fmla="*/ 4325441 w 14528175"/>
              <a:gd name="connsiteY3" fmla="*/ 6866627 h 6866627"/>
              <a:gd name="connsiteX4" fmla="*/ 0 w 14528175"/>
              <a:gd name="connsiteY4" fmla="*/ 4088922 h 6866627"/>
              <a:gd name="connsiteX5" fmla="*/ 7878197 w 14528175"/>
              <a:gd name="connsiteY5" fmla="*/ 0 h 6866627"/>
              <a:gd name="connsiteX0" fmla="*/ 7878197 w 14528175"/>
              <a:gd name="connsiteY0" fmla="*/ 0 h 6875254"/>
              <a:gd name="connsiteX1" fmla="*/ 14528175 w 14528175"/>
              <a:gd name="connsiteY1" fmla="*/ 1 h 6875254"/>
              <a:gd name="connsiteX2" fmla="*/ 14528175 w 14528175"/>
              <a:gd name="connsiteY2" fmla="*/ 6858001 h 6875254"/>
              <a:gd name="connsiteX3" fmla="*/ 4493421 w 14528175"/>
              <a:gd name="connsiteY3" fmla="*/ 6875254 h 6875254"/>
              <a:gd name="connsiteX4" fmla="*/ 0 w 14528175"/>
              <a:gd name="connsiteY4" fmla="*/ 4088922 h 6875254"/>
              <a:gd name="connsiteX5" fmla="*/ 7878197 w 14528175"/>
              <a:gd name="connsiteY5" fmla="*/ 0 h 6875254"/>
              <a:gd name="connsiteX0" fmla="*/ 7878197 w 14528175"/>
              <a:gd name="connsiteY0" fmla="*/ 0 h 6875254"/>
              <a:gd name="connsiteX1" fmla="*/ 14528175 w 14528175"/>
              <a:gd name="connsiteY1" fmla="*/ 1 h 6875254"/>
              <a:gd name="connsiteX2" fmla="*/ 14528175 w 14528175"/>
              <a:gd name="connsiteY2" fmla="*/ 6858001 h 6875254"/>
              <a:gd name="connsiteX3" fmla="*/ 4661403 w 14528175"/>
              <a:gd name="connsiteY3" fmla="*/ 6875254 h 6875254"/>
              <a:gd name="connsiteX4" fmla="*/ 0 w 14528175"/>
              <a:gd name="connsiteY4" fmla="*/ 4088922 h 6875254"/>
              <a:gd name="connsiteX5" fmla="*/ 7878197 w 14528175"/>
              <a:gd name="connsiteY5" fmla="*/ 0 h 6875254"/>
              <a:gd name="connsiteX0" fmla="*/ 7878197 w 14528175"/>
              <a:gd name="connsiteY0" fmla="*/ 0 h 6858001"/>
              <a:gd name="connsiteX1" fmla="*/ 14528175 w 14528175"/>
              <a:gd name="connsiteY1" fmla="*/ 1 h 6858001"/>
              <a:gd name="connsiteX2" fmla="*/ 14528175 w 14528175"/>
              <a:gd name="connsiteY2" fmla="*/ 6858001 h 6858001"/>
              <a:gd name="connsiteX3" fmla="*/ 4635561 w 14528175"/>
              <a:gd name="connsiteY3" fmla="*/ 6858001 h 6858001"/>
              <a:gd name="connsiteX4" fmla="*/ 0 w 14528175"/>
              <a:gd name="connsiteY4" fmla="*/ 4088922 h 6858001"/>
              <a:gd name="connsiteX5" fmla="*/ 7878197 w 14528175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28175" h="6858001">
                <a:moveTo>
                  <a:pt x="7878197" y="0"/>
                </a:moveTo>
                <a:lnTo>
                  <a:pt x="14528175" y="1"/>
                </a:lnTo>
                <a:lnTo>
                  <a:pt x="14528175" y="6858001"/>
                </a:lnTo>
                <a:lnTo>
                  <a:pt x="4635561" y="6858001"/>
                </a:lnTo>
                <a:cubicBezTo>
                  <a:pt x="4606807" y="6852250"/>
                  <a:pt x="28754" y="4111926"/>
                  <a:pt x="0" y="4088922"/>
                </a:cubicBezTo>
                <a:lnTo>
                  <a:pt x="7878197" y="0"/>
                </a:lnTo>
                <a:close/>
              </a:path>
            </a:pathLst>
          </a:custGeom>
          <a:solidFill>
            <a:srgbClr val="AFABA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6C6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544" y="262751"/>
            <a:ext cx="2243315" cy="1947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2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0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49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10" y="299459"/>
            <a:ext cx="2243315" cy="194756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4000441" y="4249480"/>
            <a:ext cx="7429559" cy="13404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October, 2018</a:t>
            </a:r>
            <a:endParaRPr lang="en-US" sz="1600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600"/>
              </a:spcBef>
              <a:buNone/>
            </a:pPr>
            <a:r>
              <a:rPr lang="en-US" sz="3200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Purple VRI Instructions</a:t>
            </a:r>
            <a:endParaRPr lang="en-US" sz="3200" b="1" cap="all" dirty="0" smtClean="0">
              <a:solidFill>
                <a:srgbClr val="015958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176C6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Kylie Murphy, Disability Resource Coordinator</a:t>
            </a:r>
            <a:endParaRPr lang="en-US" sz="2000" dirty="0">
              <a:solidFill>
                <a:srgbClr val="176C6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1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473834" cy="1600200"/>
          </a:xfrm>
        </p:spPr>
        <p:txBody>
          <a:bodyPr/>
          <a:lstStyle/>
          <a:p>
            <a:r>
              <a:rPr lang="en-US" dirty="0" smtClean="0"/>
              <a:t>What is Purple VRI?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732212" cy="3811588"/>
          </a:xfrm>
        </p:spPr>
        <p:txBody>
          <a:bodyPr/>
          <a:lstStyle/>
          <a:p>
            <a:r>
              <a:rPr lang="en-US" dirty="0" smtClean="0"/>
              <a:t>Video Remote Interpreting (VRI) allows communication between deaf or hard of hearing clients and service providers</a:t>
            </a:r>
          </a:p>
          <a:p>
            <a:r>
              <a:rPr lang="en-US" dirty="0" smtClean="0"/>
              <a:t>The hearing individual talks to the deaf/hard of hearing person, while the Video Interpreter (VI) signs what is being said</a:t>
            </a:r>
          </a:p>
          <a:p>
            <a:r>
              <a:rPr lang="en-US" dirty="0" smtClean="0"/>
              <a:t>Interpretation continues throughout the meeting to ensure seamless conversation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" b="676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230800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07" y="565266"/>
            <a:ext cx="3932237" cy="594360"/>
          </a:xfrm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907" y="1417321"/>
            <a:ext cx="11379922" cy="1778924"/>
          </a:xfrm>
        </p:spPr>
        <p:txBody>
          <a:bodyPr numCol="2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Works with internet/</a:t>
            </a:r>
            <a:r>
              <a:rPr lang="en-US" dirty="0" err="1" smtClean="0"/>
              <a:t>WiFi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Compatible with computers and webcams as well as tablets that have cameras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Accounts and agreements are easy to set up and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Available 24/7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Certified ASL interpretation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 minute pricing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ADA/HIPPA Compliant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Technical support is included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60" y="3628509"/>
            <a:ext cx="7489566" cy="214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2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89" y="688332"/>
            <a:ext cx="3932237" cy="710738"/>
          </a:xfrm>
        </p:spPr>
        <p:txBody>
          <a:bodyPr/>
          <a:lstStyle/>
          <a:p>
            <a:r>
              <a:rPr lang="en-US" dirty="0" smtClean="0"/>
              <a:t>How to use it: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674" y="1399070"/>
            <a:ext cx="3932237" cy="381158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Use a quiet, private location</a:t>
            </a:r>
          </a:p>
          <a:p>
            <a:pPr marL="342900" indent="-342900">
              <a:buAutoNum type="arabicPeriod"/>
            </a:pPr>
            <a:r>
              <a:rPr lang="en-US" dirty="0"/>
              <a:t>Stand or sit beside or close to the video screen</a:t>
            </a:r>
          </a:p>
          <a:p>
            <a:pPr marL="342900" indent="-342900">
              <a:buAutoNum type="arabicPeriod"/>
            </a:pPr>
            <a:r>
              <a:rPr lang="en-US" dirty="0" smtClean="0"/>
              <a:t>Open the application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Log in using your region/agency log in credentials</a:t>
            </a:r>
          </a:p>
          <a:p>
            <a:pPr marL="342900" indent="-342900">
              <a:buAutoNum type="arabicPeriod"/>
            </a:pPr>
            <a:r>
              <a:rPr lang="en-US" dirty="0" smtClean="0"/>
              <a:t>Select “Start Interpreter Session”</a:t>
            </a:r>
          </a:p>
          <a:p>
            <a:pPr marL="342900" indent="-342900">
              <a:buAutoNum type="arabicPeriod"/>
            </a:pPr>
            <a:r>
              <a:rPr lang="en-US" dirty="0" smtClean="0"/>
              <a:t>Introduce yourself and individual to the interpreter</a:t>
            </a:r>
          </a:p>
          <a:p>
            <a:pPr marL="342900" indent="-342900">
              <a:buAutoNum type="arabicPeriod"/>
            </a:pPr>
            <a:r>
              <a:rPr lang="en-US" dirty="0" smtClean="0"/>
              <a:t>Provide the interpreter a brief topic overview that will be discussed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5" t="2388" r="29500" b="1707"/>
          <a:stretch/>
        </p:blipFill>
        <p:spPr>
          <a:xfrm>
            <a:off x="4371526" y="688332"/>
            <a:ext cx="2722674" cy="411922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15" y="688333"/>
            <a:ext cx="2320689" cy="41192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119" y="688333"/>
            <a:ext cx="2320689" cy="411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6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76" y="469960"/>
            <a:ext cx="3932237" cy="517467"/>
          </a:xfrm>
        </p:spPr>
        <p:txBody>
          <a:bodyPr/>
          <a:lstStyle/>
          <a:p>
            <a:r>
              <a:rPr lang="en-US" dirty="0" smtClean="0"/>
              <a:t>Tips: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662041" y="1432656"/>
            <a:ext cx="5360838" cy="42329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976" y="987427"/>
            <a:ext cx="3932238" cy="51234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Ensure that the device is charged/plugged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interpreter may begin to sign to the client to ensure they are a good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interpreter may ask you to move or adjust equipment if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interpreter will greet you when the session begins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may be a delay between what you speak and the translation, the interpreter will let you know if you need to slow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hearing individual should be near the microphone and the deaf/hard of hearing individual should be in front of the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Look and speak to the deaf/hard of hearing individual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734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8089362" y="4094205"/>
            <a:ext cx="3892729" cy="1124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Questions? </a:t>
            </a:r>
          </a:p>
          <a:p>
            <a:pPr marL="0" indent="0" algn="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4000" b="1" cap="all" dirty="0" smtClean="0">
                <a:solidFill>
                  <a:srgbClr val="01595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59025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</TotalTime>
  <Words>269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Open Sans</vt:lpstr>
      <vt:lpstr>Office Theme</vt:lpstr>
      <vt:lpstr>PowerPoint Presentation</vt:lpstr>
      <vt:lpstr>What is Purple VRI? </vt:lpstr>
      <vt:lpstr>Benefits</vt:lpstr>
      <vt:lpstr>How to use it:</vt:lpstr>
      <vt:lpstr>Tips:</vt:lpstr>
      <vt:lpstr>PowerPoint Presentation</vt:lpstr>
    </vt:vector>
  </TitlesOfParts>
  <Company>IWD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Hommer</dc:creator>
  <cp:lastModifiedBy>Murphy, Kylie</cp:lastModifiedBy>
  <cp:revision>15</cp:revision>
  <dcterms:created xsi:type="dcterms:W3CDTF">2018-06-13T15:03:45Z</dcterms:created>
  <dcterms:modified xsi:type="dcterms:W3CDTF">2018-10-01T16:06:58Z</dcterms:modified>
</cp:coreProperties>
</file>