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handoutMasterIdLst>
    <p:handoutMasterId r:id="rId15"/>
  </p:handoutMasterIdLst>
  <p:sldIdLst>
    <p:sldId id="261" r:id="rId2"/>
    <p:sldId id="265" r:id="rId3"/>
    <p:sldId id="269" r:id="rId4"/>
    <p:sldId id="262" r:id="rId5"/>
    <p:sldId id="272" r:id="rId6"/>
    <p:sldId id="273" r:id="rId7"/>
    <p:sldId id="270" r:id="rId8"/>
    <p:sldId id="275" r:id="rId9"/>
    <p:sldId id="276" r:id="rId10"/>
    <p:sldId id="274" r:id="rId11"/>
    <p:sldId id="271" r:id="rId12"/>
    <p:sldId id="277"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6C6D"/>
    <a:srgbClr val="015958"/>
    <a:srgbClr val="AFA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0" autoAdjust="0"/>
    <p:restoredTop sz="73373" autoAdjust="0"/>
  </p:normalViewPr>
  <p:slideViewPr>
    <p:cSldViewPr snapToGrid="0">
      <p:cViewPr varScale="1">
        <p:scale>
          <a:sx n="78" d="100"/>
          <a:sy n="78" d="100"/>
        </p:scale>
        <p:origin x="1128" y="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8" d="100"/>
          <a:sy n="88" d="100"/>
        </p:scale>
        <p:origin x="-387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BE02B57-6814-45AB-B07F-7DC7A293C6B5}" type="datetimeFigureOut">
              <a:rPr lang="en-US" smtClean="0"/>
              <a:t>12/6/2018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EE6F879-4BB7-4B08-9804-A8810A61B717}" type="slidenum">
              <a:rPr lang="en-US" smtClean="0"/>
              <a:t>‹#›</a:t>
            </a:fld>
            <a:endParaRPr lang="en-US"/>
          </a:p>
        </p:txBody>
      </p:sp>
    </p:spTree>
    <p:extLst>
      <p:ext uri="{BB962C8B-B14F-4D97-AF65-F5344CB8AC3E}">
        <p14:creationId xmlns:p14="http://schemas.microsoft.com/office/powerpoint/2010/main" val="282332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A357465-148D-4E76-8159-733F4C4293B6}" type="datetimeFigureOut">
              <a:rPr lang="en-US" smtClean="0"/>
              <a:t>12/6/2018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B9679D2-A8E9-46F2-941C-FB6A0F3363C7}" type="slidenum">
              <a:rPr lang="en-US" smtClean="0"/>
              <a:t>‹#›</a:t>
            </a:fld>
            <a:endParaRPr lang="en-US"/>
          </a:p>
        </p:txBody>
      </p:sp>
    </p:spTree>
    <p:extLst>
      <p:ext uri="{BB962C8B-B14F-4D97-AF65-F5344CB8AC3E}">
        <p14:creationId xmlns:p14="http://schemas.microsoft.com/office/powerpoint/2010/main" val="1174142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Hello, and welcome to today’s webinar. My name is Kyle </a:t>
            </a:r>
            <a:r>
              <a:rPr lang="en-US" sz="1200" b="0" i="0" u="none" strike="noStrike" kern="1200" dirty="0" err="1" smtClean="0">
                <a:solidFill>
                  <a:schemeClr val="tx1"/>
                </a:solidFill>
                <a:effectLst/>
                <a:latin typeface="+mn-lt"/>
                <a:ea typeface="+mn-ea"/>
                <a:cs typeface="+mn-cs"/>
              </a:rPr>
              <a:t>Clabby</a:t>
            </a:r>
            <a:r>
              <a:rPr lang="en-US" sz="1200" b="0" i="0" u="none" strike="noStrike" kern="1200" dirty="0" smtClean="0">
                <a:solidFill>
                  <a:schemeClr val="tx1"/>
                </a:solidFill>
                <a:effectLst/>
                <a:latin typeface="+mn-lt"/>
                <a:ea typeface="+mn-ea"/>
                <a:cs typeface="+mn-cs"/>
              </a:rPr>
              <a:t>-Kane. I am a Workforce Program Coordinator on the WIOA team in the Workforce Services Division at Iowa Workforce Development. Today, I will be giving an overview of the Workforce Innovation and Opportunity Act (or WIOA) Title I programs.</a:t>
            </a:r>
            <a:endParaRPr lang="en-US" dirty="0"/>
          </a:p>
        </p:txBody>
      </p:sp>
      <p:sp>
        <p:nvSpPr>
          <p:cNvPr id="4" name="Slide Number Placeholder 3"/>
          <p:cNvSpPr>
            <a:spLocks noGrp="1"/>
          </p:cNvSpPr>
          <p:nvPr>
            <p:ph type="sldNum" sz="quarter" idx="10"/>
          </p:nvPr>
        </p:nvSpPr>
        <p:spPr/>
        <p:txBody>
          <a:bodyPr/>
          <a:lstStyle/>
          <a:p>
            <a:fld id="{4B9679D2-A8E9-46F2-941C-FB6A0F3363C7}" type="slidenum">
              <a:rPr lang="en-US" smtClean="0"/>
              <a:t>1</a:t>
            </a:fld>
            <a:endParaRPr lang="en-US"/>
          </a:p>
        </p:txBody>
      </p:sp>
    </p:spTree>
    <p:extLst>
      <p:ext uri="{BB962C8B-B14F-4D97-AF65-F5344CB8AC3E}">
        <p14:creationId xmlns:p14="http://schemas.microsoft.com/office/powerpoint/2010/main" val="1729262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Support service payments may be provided, when necessary, to enable a participant to participate in a WIOA Title I activity or a partner activity. Types of allowable support services include clothing, counseling, dependent care, financial assistance, healthcare, miscellaneous services, needs related payments, residential/meals support, services for individuals with disabilities, stipends (for youth only), supported employment and training, transportation, and incentive payments (for youth only)</a:t>
            </a:r>
            <a:endParaRPr lang="en-US" b="0" dirty="0" smtClean="0">
              <a:effectLst/>
            </a:endParaRPr>
          </a:p>
          <a:p>
            <a:pPr rtl="0" fontAlgn="base"/>
            <a:r>
              <a:rPr lang="en-US" sz="1200" b="0" i="0" u="none" strike="noStrike" kern="1200" dirty="0" smtClean="0">
                <a:solidFill>
                  <a:schemeClr val="tx1"/>
                </a:solidFill>
                <a:effectLst/>
                <a:latin typeface="+mn-lt"/>
                <a:ea typeface="+mn-ea"/>
                <a:cs typeface="+mn-cs"/>
              </a:rPr>
              <a:t>Support service payments can be made only when the participant is unable to obtain the service through other programs providing such services.  </a:t>
            </a:r>
          </a:p>
          <a:p>
            <a:pPr rtl="0" fontAlgn="base"/>
            <a:r>
              <a:rPr lang="en-US" sz="1200" b="0" i="0" u="none" strike="noStrike" kern="1200" dirty="0" smtClean="0">
                <a:solidFill>
                  <a:schemeClr val="tx1"/>
                </a:solidFill>
                <a:effectLst/>
                <a:latin typeface="+mn-lt"/>
                <a:ea typeface="+mn-ea"/>
                <a:cs typeface="+mn-cs"/>
              </a:rPr>
              <a:t>The criteria, procedure or formula described in the Local Service Plan (LSP) is used to determine the eligibility for, and the amount of, support service payments for each individual participant.  </a:t>
            </a:r>
          </a:p>
          <a:p>
            <a:pPr rtl="0" fontAlgn="base"/>
            <a:r>
              <a:rPr lang="en-US" sz="1200" b="0" i="0" u="none" strike="noStrike" kern="1200" dirty="0" smtClean="0">
                <a:solidFill>
                  <a:schemeClr val="tx1"/>
                </a:solidFill>
                <a:effectLst/>
                <a:latin typeface="+mn-lt"/>
                <a:ea typeface="+mn-ea"/>
                <a:cs typeface="+mn-cs"/>
              </a:rPr>
              <a:t>This criteria, procedure or formula must be applied to all participants in any program or activity for which support service payments are provided.  </a:t>
            </a:r>
          </a:p>
          <a:p>
            <a:pPr rtl="0" fontAlgn="base"/>
            <a:r>
              <a:rPr lang="en-US" sz="1200" b="0" i="0" u="none" strike="noStrike" kern="1200" dirty="0" smtClean="0">
                <a:solidFill>
                  <a:schemeClr val="tx1"/>
                </a:solidFill>
                <a:effectLst/>
                <a:latin typeface="+mn-lt"/>
                <a:ea typeface="+mn-ea"/>
                <a:cs typeface="+mn-cs"/>
              </a:rPr>
              <a:t>The LSP must specify any limits, payment rates, maximum amount of payments and maximum length of time for support services to be available to participants.  </a:t>
            </a:r>
          </a:p>
          <a:p>
            <a:pPr rtl="0" fontAlgn="base"/>
            <a:r>
              <a:rPr lang="en-US" sz="1200" b="0" i="0" u="none" strike="noStrike" kern="1200" dirty="0" smtClean="0">
                <a:solidFill>
                  <a:schemeClr val="tx1"/>
                </a:solidFill>
                <a:effectLst/>
                <a:latin typeface="+mn-lt"/>
                <a:ea typeface="+mn-ea"/>
                <a:cs typeface="+mn-cs"/>
              </a:rPr>
              <a:t>The need for and the amount of support service payments must be documented in the data management system and hard copy justification of support placed in the participants file.  </a:t>
            </a:r>
          </a:p>
          <a:p>
            <a:pPr rtl="0" fontAlgn="base"/>
            <a:r>
              <a:rPr lang="en-US" sz="1200" b="0" i="0" u="none" strike="noStrike" kern="1200" dirty="0" smtClean="0">
                <a:solidFill>
                  <a:schemeClr val="tx1"/>
                </a:solidFill>
                <a:effectLst/>
                <a:latin typeface="+mn-lt"/>
                <a:ea typeface="+mn-ea"/>
                <a:cs typeface="+mn-cs"/>
              </a:rPr>
              <a:t>Support service payments must not be made for activities in which the participant failed to participate, without good cause. </a:t>
            </a: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Allowable support service payments can be made based on the following guidelines, and in adherence with any locally developed policy. Support Services are available to members receiving individualized career services or training services, but only as determined necessary and documented in case notes that the participant required such support to participate and complete the activity.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4B9679D2-A8E9-46F2-941C-FB6A0F3363C7}" type="slidenum">
              <a:rPr lang="en-US" smtClean="0"/>
              <a:t>10</a:t>
            </a:fld>
            <a:endParaRPr lang="en-US"/>
          </a:p>
        </p:txBody>
      </p:sp>
    </p:spTree>
    <p:extLst>
      <p:ext uri="{BB962C8B-B14F-4D97-AF65-F5344CB8AC3E}">
        <p14:creationId xmlns:p14="http://schemas.microsoft.com/office/powerpoint/2010/main" val="3743875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Follow-up services are critical to ensure participants are successful in employment and/or postsecondary education and training. Regular contact with the individual is provided even though they have exited the program.</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For adults and dislocated workers, follow-up services must be offered, as appropriate, including counseling regarding the workplace for participants who are placed in unsubsidized employment, for up to 12 months after the first day of employment. Supportive services are not allowable in follow-up per regulation.</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For youth, follow-up services must also be offered for 12 months. Follow-up services for youth may include the following program elements: supportive services, adult mentoring, financial literacy education, services that provide labor market information and employment information about in demand industry sectors or occupations available in the local area, such as career awareness, career counseling , and career exploration services, and activities that help youth prepare for and transition to postsecondary education and training. </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Follow-up services may conclude early if the participant declined participation or becomes unreachable. Follow-up services do not extend the date of exit for reporting purposes.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4B9679D2-A8E9-46F2-941C-FB6A0F3363C7}" type="slidenum">
              <a:rPr lang="en-US" smtClean="0"/>
              <a:t>11</a:t>
            </a:fld>
            <a:endParaRPr lang="en-US"/>
          </a:p>
        </p:txBody>
      </p:sp>
    </p:spTree>
    <p:extLst>
      <p:ext uri="{BB962C8B-B14F-4D97-AF65-F5344CB8AC3E}">
        <p14:creationId xmlns:p14="http://schemas.microsoft.com/office/powerpoint/2010/main" val="3884164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listening</a:t>
            </a:r>
            <a:r>
              <a:rPr lang="en-US" baseline="0" dirty="0" smtClean="0"/>
              <a:t> to today’s webinar. Should you have any questions, the best way to reach us is through email. If you have questions about the Title I Adult or Title I </a:t>
            </a:r>
            <a:r>
              <a:rPr lang="en-US" baseline="0" dirty="0" err="1" smtClean="0"/>
              <a:t>Dislcoated</a:t>
            </a:r>
            <a:r>
              <a:rPr lang="en-US" baseline="0" dirty="0" smtClean="0"/>
              <a:t> Worker programs, email dislocated.worker@iwd.iowa.gov. If you have questions about the youth program, email youthservices@iwd.iowa.gov. If you have questions about WIOA that are general in nature, email iwd.wioa@iwd.iowa.gov. </a:t>
            </a:r>
            <a:endParaRPr lang="en-US" dirty="0"/>
          </a:p>
        </p:txBody>
      </p:sp>
      <p:sp>
        <p:nvSpPr>
          <p:cNvPr id="4" name="Slide Number Placeholder 3"/>
          <p:cNvSpPr>
            <a:spLocks noGrp="1"/>
          </p:cNvSpPr>
          <p:nvPr>
            <p:ph type="sldNum" sz="quarter" idx="10"/>
          </p:nvPr>
        </p:nvSpPr>
        <p:spPr/>
        <p:txBody>
          <a:bodyPr/>
          <a:lstStyle/>
          <a:p>
            <a:fld id="{4B9679D2-A8E9-46F2-941C-FB6A0F3363C7}" type="slidenum">
              <a:rPr lang="en-US" smtClean="0"/>
              <a:t>12</a:t>
            </a:fld>
            <a:endParaRPr lang="en-US"/>
          </a:p>
        </p:txBody>
      </p:sp>
    </p:spTree>
    <p:extLst>
      <p:ext uri="{BB962C8B-B14F-4D97-AF65-F5344CB8AC3E}">
        <p14:creationId xmlns:p14="http://schemas.microsoft.com/office/powerpoint/2010/main" val="45857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Title I of WIOA covers the workforce investment activities for youth and the employment and training activities for adults and dislocated workers which was previously legislated by the Workforce Investment Act (or WIA). There are three additional titles under WIOA which cover Adult Education and Literacy, Wagner </a:t>
            </a:r>
            <a:r>
              <a:rPr lang="en-US" sz="1200" b="0" i="0" u="none" strike="noStrike" kern="1200" dirty="0" err="1" smtClean="0">
                <a:solidFill>
                  <a:schemeClr val="tx1"/>
                </a:solidFill>
                <a:effectLst/>
                <a:latin typeface="+mn-lt"/>
                <a:ea typeface="+mn-ea"/>
                <a:cs typeface="+mn-cs"/>
              </a:rPr>
              <a:t>Peyser</a:t>
            </a:r>
            <a:r>
              <a:rPr lang="en-US" sz="1200" b="0" i="0" u="none" strike="noStrike" kern="1200" dirty="0" smtClean="0">
                <a:solidFill>
                  <a:schemeClr val="tx1"/>
                </a:solidFill>
                <a:effectLst/>
                <a:latin typeface="+mn-lt"/>
                <a:ea typeface="+mn-ea"/>
                <a:cs typeface="+mn-cs"/>
              </a:rPr>
              <a:t>, and Vocational Rehabilitation. </a:t>
            </a:r>
            <a:endParaRPr lang="en-US" dirty="0"/>
          </a:p>
        </p:txBody>
      </p:sp>
      <p:sp>
        <p:nvSpPr>
          <p:cNvPr id="4" name="Slide Number Placeholder 3"/>
          <p:cNvSpPr>
            <a:spLocks noGrp="1"/>
          </p:cNvSpPr>
          <p:nvPr>
            <p:ph type="sldNum" sz="quarter" idx="10"/>
          </p:nvPr>
        </p:nvSpPr>
        <p:spPr/>
        <p:txBody>
          <a:bodyPr/>
          <a:lstStyle/>
          <a:p>
            <a:fld id="{4B9679D2-A8E9-46F2-941C-FB6A0F3363C7}" type="slidenum">
              <a:rPr lang="en-US" smtClean="0"/>
              <a:t>2</a:t>
            </a:fld>
            <a:endParaRPr lang="en-US"/>
          </a:p>
        </p:txBody>
      </p:sp>
    </p:spTree>
    <p:extLst>
      <p:ext uri="{BB962C8B-B14F-4D97-AF65-F5344CB8AC3E}">
        <p14:creationId xmlns:p14="http://schemas.microsoft.com/office/powerpoint/2010/main" val="1763343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Federal regulations specify the eligibility requirements for the three Title I programs. While there are some common eligibility requirements that span all programs, each program also has specific eligibility requirements which are unique in order to meet the goals of the individual programs. Participants may be enrolled in multiple programs, called co-enrollment, given the participant meets eligibility requirements for each program they are enrolled in.  </a:t>
            </a:r>
            <a:endParaRPr lang="en-US" dirty="0"/>
          </a:p>
        </p:txBody>
      </p:sp>
      <p:sp>
        <p:nvSpPr>
          <p:cNvPr id="4" name="Slide Number Placeholder 3"/>
          <p:cNvSpPr>
            <a:spLocks noGrp="1"/>
          </p:cNvSpPr>
          <p:nvPr>
            <p:ph type="sldNum" sz="quarter" idx="10"/>
          </p:nvPr>
        </p:nvSpPr>
        <p:spPr/>
        <p:txBody>
          <a:bodyPr/>
          <a:lstStyle/>
          <a:p>
            <a:fld id="{4B9679D2-A8E9-46F2-941C-FB6A0F3363C7}" type="slidenum">
              <a:rPr lang="en-US" smtClean="0"/>
              <a:t>3</a:t>
            </a:fld>
            <a:endParaRPr lang="en-US"/>
          </a:p>
        </p:txBody>
      </p:sp>
    </p:spTree>
    <p:extLst>
      <p:ext uri="{BB962C8B-B14F-4D97-AF65-F5344CB8AC3E}">
        <p14:creationId xmlns:p14="http://schemas.microsoft.com/office/powerpoint/2010/main" val="3365323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Eligibility criteria for adults are:</a:t>
            </a:r>
            <a:endParaRPr lang="en-US" b="0" dirty="0" smtClean="0">
              <a:effectLst/>
            </a:endParaRPr>
          </a:p>
          <a:p>
            <a:pPr rtl="0" fontAlgn="base"/>
            <a:r>
              <a:rPr lang="en-US" sz="1200" b="0" i="0" u="none" strike="noStrike" kern="1200" dirty="0" smtClean="0">
                <a:solidFill>
                  <a:schemeClr val="tx1"/>
                </a:solidFill>
                <a:effectLst/>
                <a:latin typeface="+mn-lt"/>
                <a:ea typeface="+mn-ea"/>
                <a:cs typeface="+mn-cs"/>
              </a:rPr>
              <a:t>The individual must be 18 years of age or older;</a:t>
            </a:r>
          </a:p>
          <a:p>
            <a:pPr rtl="0" fontAlgn="base"/>
            <a:r>
              <a:rPr lang="en-US" sz="1200" b="0" i="0" u="none" strike="noStrike" kern="1200" dirty="0" smtClean="0">
                <a:solidFill>
                  <a:schemeClr val="tx1"/>
                </a:solidFill>
                <a:effectLst/>
                <a:latin typeface="+mn-lt"/>
                <a:ea typeface="+mn-ea"/>
                <a:cs typeface="+mn-cs"/>
              </a:rPr>
              <a:t>Be registered with the Selective Service, if applicable; and, </a:t>
            </a:r>
          </a:p>
          <a:p>
            <a:pPr rtl="0" fontAlgn="base"/>
            <a:r>
              <a:rPr lang="en-US" sz="1200" b="0" i="0" u="none" strike="noStrike" kern="1200" dirty="0" smtClean="0">
                <a:solidFill>
                  <a:schemeClr val="tx1"/>
                </a:solidFill>
                <a:effectLst/>
                <a:latin typeface="+mn-lt"/>
                <a:ea typeface="+mn-ea"/>
                <a:cs typeface="+mn-cs"/>
              </a:rPr>
              <a:t>Be a citizen or national of the United States, a lawfully admitted permanent resident alien, a lawfully admitted refugee or parolee or an individual authorized by the Attorney General to work in the United States. </a:t>
            </a:r>
          </a:p>
          <a:p>
            <a:endParaRPr lang="en-US" dirty="0"/>
          </a:p>
        </p:txBody>
      </p:sp>
      <p:sp>
        <p:nvSpPr>
          <p:cNvPr id="4" name="Slide Number Placeholder 3"/>
          <p:cNvSpPr>
            <a:spLocks noGrp="1"/>
          </p:cNvSpPr>
          <p:nvPr>
            <p:ph type="sldNum" sz="quarter" idx="10"/>
          </p:nvPr>
        </p:nvSpPr>
        <p:spPr/>
        <p:txBody>
          <a:bodyPr/>
          <a:lstStyle/>
          <a:p>
            <a:fld id="{4B9679D2-A8E9-46F2-941C-FB6A0F3363C7}" type="slidenum">
              <a:rPr lang="en-US" smtClean="0"/>
              <a:t>4</a:t>
            </a:fld>
            <a:endParaRPr lang="en-US"/>
          </a:p>
        </p:txBody>
      </p:sp>
    </p:spTree>
    <p:extLst>
      <p:ext uri="{BB962C8B-B14F-4D97-AF65-F5344CB8AC3E}">
        <p14:creationId xmlns:p14="http://schemas.microsoft.com/office/powerpoint/2010/main" val="809148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Eligibility criteria for dislocated workers are:</a:t>
            </a:r>
            <a:endParaRPr lang="en-US" b="0" dirty="0" smtClean="0">
              <a:effectLst/>
            </a:endParaRPr>
          </a:p>
          <a:p>
            <a:pPr rtl="0" fontAlgn="base"/>
            <a:r>
              <a:rPr lang="en-US" sz="1200" b="0" i="0" u="none" strike="noStrike" kern="1200" dirty="0" smtClean="0">
                <a:solidFill>
                  <a:schemeClr val="tx1"/>
                </a:solidFill>
                <a:effectLst/>
                <a:latin typeface="+mn-lt"/>
                <a:ea typeface="+mn-ea"/>
                <a:cs typeface="+mn-cs"/>
              </a:rPr>
              <a:t>Be registered for the Selective Service, if applicable;</a:t>
            </a:r>
          </a:p>
          <a:p>
            <a:pPr rtl="0" fontAlgn="base"/>
            <a:r>
              <a:rPr lang="en-US" sz="1200" b="0" i="0" u="none" strike="noStrike" kern="1200" dirty="0" smtClean="0">
                <a:solidFill>
                  <a:schemeClr val="tx1"/>
                </a:solidFill>
                <a:effectLst/>
                <a:latin typeface="+mn-lt"/>
                <a:ea typeface="+mn-ea"/>
                <a:cs typeface="+mn-cs"/>
              </a:rPr>
              <a:t>Be a citizen or national of the United States, a lawfully admitted permanent resident alien, a lawfully admitted refugee or parolee or an individual authorized by the Attorney General to work in the United States; and, </a:t>
            </a:r>
          </a:p>
          <a:p>
            <a:pPr rtl="0" fontAlgn="base"/>
            <a:r>
              <a:rPr lang="en-US" sz="1200" b="0" i="0" u="none" strike="noStrike" kern="1200" dirty="0" smtClean="0">
                <a:solidFill>
                  <a:schemeClr val="tx1"/>
                </a:solidFill>
                <a:effectLst/>
                <a:latin typeface="+mn-lt"/>
                <a:ea typeface="+mn-ea"/>
                <a:cs typeface="+mn-cs"/>
              </a:rPr>
              <a:t>Self-declare eligibility as a dislocated worker by identifying as one of a handful of types of dislocated workers as legislated</a:t>
            </a:r>
          </a:p>
          <a:p>
            <a:endParaRPr lang="en-US" dirty="0"/>
          </a:p>
        </p:txBody>
      </p:sp>
      <p:sp>
        <p:nvSpPr>
          <p:cNvPr id="4" name="Slide Number Placeholder 3"/>
          <p:cNvSpPr>
            <a:spLocks noGrp="1"/>
          </p:cNvSpPr>
          <p:nvPr>
            <p:ph type="sldNum" sz="quarter" idx="10"/>
          </p:nvPr>
        </p:nvSpPr>
        <p:spPr/>
        <p:txBody>
          <a:bodyPr/>
          <a:lstStyle/>
          <a:p>
            <a:fld id="{4B9679D2-A8E9-46F2-941C-FB6A0F3363C7}" type="slidenum">
              <a:rPr lang="en-US" smtClean="0"/>
              <a:t>5</a:t>
            </a:fld>
            <a:endParaRPr lang="en-US"/>
          </a:p>
        </p:txBody>
      </p:sp>
    </p:spTree>
    <p:extLst>
      <p:ext uri="{BB962C8B-B14F-4D97-AF65-F5344CB8AC3E}">
        <p14:creationId xmlns:p14="http://schemas.microsoft.com/office/powerpoint/2010/main" val="3231924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There are two types of youth - Out-of-school youth and in-school youth. </a:t>
            </a:r>
            <a:endParaRPr lang="en-US" b="0" dirty="0" smtClean="0">
              <a:effectLst/>
            </a:endParaRPr>
          </a:p>
          <a:p>
            <a:pPr rtl="0"/>
            <a:r>
              <a:rPr lang="en-US" sz="1200" b="0" i="0" u="none" strike="noStrike" kern="1200" dirty="0" smtClean="0">
                <a:solidFill>
                  <a:schemeClr val="tx1"/>
                </a:solidFill>
                <a:effectLst/>
                <a:latin typeface="+mn-lt"/>
                <a:ea typeface="+mn-ea"/>
                <a:cs typeface="+mn-cs"/>
              </a:rPr>
              <a:t>Eligibility for out-of-school youth are:</a:t>
            </a:r>
            <a:endParaRPr lang="en-US" b="0" dirty="0" smtClean="0">
              <a:effectLst/>
            </a:endParaRPr>
          </a:p>
          <a:p>
            <a:pPr rtl="0" fontAlgn="base"/>
            <a:r>
              <a:rPr lang="en-US" sz="1200" b="0" i="0" u="none" strike="noStrike" kern="1200" dirty="0" smtClean="0">
                <a:solidFill>
                  <a:schemeClr val="tx1"/>
                </a:solidFill>
                <a:effectLst/>
                <a:latin typeface="+mn-lt"/>
                <a:ea typeface="+mn-ea"/>
                <a:cs typeface="+mn-cs"/>
              </a:rPr>
              <a:t>They are not attending any school as defined under state law;</a:t>
            </a:r>
          </a:p>
          <a:p>
            <a:pPr rtl="0" fontAlgn="base"/>
            <a:r>
              <a:rPr lang="en-US" sz="1200" b="0" i="0" u="none" strike="noStrike" kern="1200" dirty="0" smtClean="0">
                <a:solidFill>
                  <a:schemeClr val="tx1"/>
                </a:solidFill>
                <a:effectLst/>
                <a:latin typeface="+mn-lt"/>
                <a:ea typeface="+mn-ea"/>
                <a:cs typeface="+mn-cs"/>
              </a:rPr>
              <a:t>Is not younger than age 16 or older than age 24; and,</a:t>
            </a:r>
          </a:p>
          <a:p>
            <a:pPr rtl="0" fontAlgn="base"/>
            <a:r>
              <a:rPr lang="en-US" sz="1200" b="0" i="0" u="none" strike="noStrike" kern="1200" dirty="0" smtClean="0">
                <a:solidFill>
                  <a:schemeClr val="tx1"/>
                </a:solidFill>
                <a:effectLst/>
                <a:latin typeface="+mn-lt"/>
                <a:ea typeface="+mn-ea"/>
                <a:cs typeface="+mn-cs"/>
              </a:rPr>
              <a:t>Meets at least one of the following criteria:</a:t>
            </a:r>
          </a:p>
          <a:p>
            <a:pPr lvl="1" rtl="0" fontAlgn="base"/>
            <a:r>
              <a:rPr lang="en-US" sz="1200" b="0" i="0" u="none" strike="noStrike" kern="1200" dirty="0" smtClean="0">
                <a:solidFill>
                  <a:schemeClr val="tx1"/>
                </a:solidFill>
                <a:effectLst/>
                <a:latin typeface="+mn-lt"/>
                <a:ea typeface="+mn-ea"/>
                <a:cs typeface="+mn-cs"/>
              </a:rPr>
              <a:t>School dropout</a:t>
            </a:r>
          </a:p>
          <a:p>
            <a:pPr lvl="1" rtl="0" fontAlgn="base"/>
            <a:r>
              <a:rPr lang="en-US" sz="1200" b="0" i="0" u="none" strike="noStrike" kern="1200" dirty="0" smtClean="0">
                <a:solidFill>
                  <a:schemeClr val="tx1"/>
                </a:solidFill>
                <a:effectLst/>
                <a:latin typeface="+mn-lt"/>
                <a:ea typeface="+mn-ea"/>
                <a:cs typeface="+mn-cs"/>
              </a:rPr>
              <a:t>Within the age of compulsory school attendance, but has not attended school for at least the most recent complete school year calendar quarter</a:t>
            </a:r>
          </a:p>
          <a:p>
            <a:pPr lvl="1" rtl="0" fontAlgn="base"/>
            <a:r>
              <a:rPr lang="en-US" sz="1200" b="0" i="0" u="none" strike="noStrike" kern="1200" dirty="0" smtClean="0">
                <a:solidFill>
                  <a:schemeClr val="tx1"/>
                </a:solidFill>
                <a:effectLst/>
                <a:latin typeface="+mn-lt"/>
                <a:ea typeface="+mn-ea"/>
                <a:cs typeface="+mn-cs"/>
              </a:rPr>
              <a:t>A recipient of a secondary school diploma or its recognized equivalent who is a low-income individual and is also either Basic Skills Deficient or an English Language Learner</a:t>
            </a:r>
          </a:p>
          <a:p>
            <a:pPr lvl="1" rtl="0" fontAlgn="base"/>
            <a:r>
              <a:rPr lang="en-US" sz="1200" b="0" i="0" u="none" strike="noStrike" kern="1200" dirty="0" smtClean="0">
                <a:solidFill>
                  <a:schemeClr val="tx1"/>
                </a:solidFill>
                <a:effectLst/>
                <a:latin typeface="+mn-lt"/>
                <a:ea typeface="+mn-ea"/>
                <a:cs typeface="+mn-cs"/>
              </a:rPr>
              <a:t>Offender</a:t>
            </a:r>
          </a:p>
          <a:p>
            <a:pPr lvl="1" rtl="0" fontAlgn="base"/>
            <a:r>
              <a:rPr lang="en-US" sz="1200" b="0" i="0" u="none" strike="noStrike" kern="1200" dirty="0" smtClean="0">
                <a:solidFill>
                  <a:schemeClr val="tx1"/>
                </a:solidFill>
                <a:effectLst/>
                <a:latin typeface="+mn-lt"/>
                <a:ea typeface="+mn-ea"/>
                <a:cs typeface="+mn-cs"/>
              </a:rPr>
              <a:t>Homeless individual, a homeless child or youth aged 16 to 24 or a runaway</a:t>
            </a:r>
          </a:p>
          <a:p>
            <a:pPr lvl="1" rtl="0" fontAlgn="base"/>
            <a:r>
              <a:rPr lang="en-US" sz="1200" b="0" i="0" u="none" strike="noStrike" kern="1200" dirty="0" smtClean="0">
                <a:solidFill>
                  <a:schemeClr val="tx1"/>
                </a:solidFill>
                <a:effectLst/>
                <a:latin typeface="+mn-lt"/>
                <a:ea typeface="+mn-ea"/>
                <a:cs typeface="+mn-cs"/>
              </a:rPr>
              <a:t>Individual in foster care or has aged out of the foster care system or who has attained 16 years of age and left foster care for kinship guardianship or adoption, a child who is likely to remain in foster care until 18 years of age, or in an out-of-home placement</a:t>
            </a:r>
          </a:p>
          <a:p>
            <a:pPr lvl="1" rtl="0" fontAlgn="base"/>
            <a:r>
              <a:rPr lang="en-US" sz="1200" b="0" i="0" u="none" strike="noStrike" kern="1200" dirty="0" smtClean="0">
                <a:solidFill>
                  <a:schemeClr val="tx1"/>
                </a:solidFill>
                <a:effectLst/>
                <a:latin typeface="+mn-lt"/>
                <a:ea typeface="+mn-ea"/>
                <a:cs typeface="+mn-cs"/>
              </a:rPr>
              <a:t>Pregnant or parenting</a:t>
            </a:r>
          </a:p>
          <a:p>
            <a:pPr lvl="1" rtl="0" fontAlgn="base"/>
            <a:r>
              <a:rPr lang="en-US" sz="1200" b="0" i="0" u="none" strike="noStrike" kern="1200" dirty="0" smtClean="0">
                <a:solidFill>
                  <a:schemeClr val="tx1"/>
                </a:solidFill>
                <a:effectLst/>
                <a:latin typeface="+mn-lt"/>
                <a:ea typeface="+mn-ea"/>
                <a:cs typeface="+mn-cs"/>
              </a:rPr>
              <a:t>Individual with a disability</a:t>
            </a:r>
          </a:p>
          <a:p>
            <a:pPr lvl="1" rtl="0" fontAlgn="base"/>
            <a:r>
              <a:rPr lang="en-US" sz="1200" b="0" i="0" u="none" strike="noStrike" kern="1200" dirty="0" smtClean="0">
                <a:solidFill>
                  <a:schemeClr val="tx1"/>
                </a:solidFill>
                <a:effectLst/>
                <a:latin typeface="+mn-lt"/>
                <a:ea typeface="+mn-ea"/>
                <a:cs typeface="+mn-cs"/>
              </a:rPr>
              <a:t>Low-income individual or person living in a high-poverty area, requiring additional assistance to enter or complete an educational program or to secure or hold employment.</a:t>
            </a:r>
          </a:p>
          <a:p>
            <a:pPr rtl="0"/>
            <a:r>
              <a:rPr lang="en-US" sz="1200" b="0" i="0" u="none" strike="noStrike" kern="1200" dirty="0" smtClean="0">
                <a:solidFill>
                  <a:schemeClr val="tx1"/>
                </a:solidFill>
                <a:effectLst/>
                <a:latin typeface="+mn-lt"/>
                <a:ea typeface="+mn-ea"/>
                <a:cs typeface="+mn-cs"/>
              </a:rPr>
              <a:t>Eligibility for in-school youth are:</a:t>
            </a:r>
            <a:endParaRPr lang="en-US" b="0" dirty="0" smtClean="0">
              <a:effectLst/>
            </a:endParaRPr>
          </a:p>
          <a:p>
            <a:pPr rtl="0" fontAlgn="base"/>
            <a:r>
              <a:rPr lang="en-US" sz="1200" b="0" i="0" u="none" strike="noStrike" kern="1200" dirty="0" smtClean="0">
                <a:solidFill>
                  <a:schemeClr val="tx1"/>
                </a:solidFill>
                <a:effectLst/>
                <a:latin typeface="+mn-lt"/>
                <a:ea typeface="+mn-ea"/>
                <a:cs typeface="+mn-cs"/>
              </a:rPr>
              <a:t>They are attending school as defined by state law;</a:t>
            </a:r>
          </a:p>
          <a:p>
            <a:pPr rtl="0" fontAlgn="base"/>
            <a:r>
              <a:rPr lang="en-US" sz="1200" b="0" i="0" u="none" strike="noStrike" kern="1200" dirty="0" smtClean="0">
                <a:solidFill>
                  <a:schemeClr val="tx1"/>
                </a:solidFill>
                <a:effectLst/>
                <a:latin typeface="+mn-lt"/>
                <a:ea typeface="+mn-ea"/>
                <a:cs typeface="+mn-cs"/>
              </a:rPr>
              <a:t>Is not younger than 14 or older than 21 unless an individual with a disability who is attending school under state law;</a:t>
            </a:r>
          </a:p>
          <a:p>
            <a:pPr rtl="0" fontAlgn="base"/>
            <a:r>
              <a:rPr lang="en-US" sz="1200" b="0" i="0" u="none" strike="noStrike" kern="1200" dirty="0" smtClean="0">
                <a:solidFill>
                  <a:schemeClr val="tx1"/>
                </a:solidFill>
                <a:effectLst/>
                <a:latin typeface="+mn-lt"/>
                <a:ea typeface="+mn-ea"/>
                <a:cs typeface="+mn-cs"/>
              </a:rPr>
              <a:t>Is low-income or living in an area of high poverty; and,</a:t>
            </a:r>
          </a:p>
          <a:p>
            <a:pPr rtl="0" fontAlgn="base"/>
            <a:r>
              <a:rPr lang="en-US" sz="1200" b="0" i="0" u="none" strike="noStrike" kern="1200" dirty="0" smtClean="0">
                <a:solidFill>
                  <a:schemeClr val="tx1"/>
                </a:solidFill>
                <a:effectLst/>
                <a:latin typeface="+mn-lt"/>
                <a:ea typeface="+mn-ea"/>
                <a:cs typeface="+mn-cs"/>
              </a:rPr>
              <a:t>Meets one of the following criteria:</a:t>
            </a:r>
          </a:p>
          <a:p>
            <a:pPr lvl="1" rtl="0" fontAlgn="base"/>
            <a:r>
              <a:rPr lang="en-US" sz="1200" b="0" i="0" u="none" strike="noStrike" kern="1200" dirty="0" smtClean="0">
                <a:solidFill>
                  <a:schemeClr val="tx1"/>
                </a:solidFill>
                <a:effectLst/>
                <a:latin typeface="+mn-lt"/>
                <a:ea typeface="+mn-ea"/>
                <a:cs typeface="+mn-cs"/>
              </a:rPr>
              <a:t>Meets the criteria as basic skills deficient</a:t>
            </a:r>
          </a:p>
          <a:p>
            <a:pPr lvl="1" rtl="0" fontAlgn="base"/>
            <a:r>
              <a:rPr lang="en-US" sz="1200" b="0" i="0" u="none" strike="noStrike" kern="1200" dirty="0" smtClean="0">
                <a:solidFill>
                  <a:schemeClr val="tx1"/>
                </a:solidFill>
                <a:effectLst/>
                <a:latin typeface="+mn-lt"/>
                <a:ea typeface="+mn-ea"/>
                <a:cs typeface="+mn-cs"/>
              </a:rPr>
              <a:t>English language learner</a:t>
            </a:r>
          </a:p>
          <a:p>
            <a:pPr lvl="1" rtl="0" fontAlgn="base"/>
            <a:r>
              <a:rPr lang="en-US" sz="1200" b="0" i="0" u="none" strike="noStrike" kern="1200" dirty="0" smtClean="0">
                <a:solidFill>
                  <a:schemeClr val="tx1"/>
                </a:solidFill>
                <a:effectLst/>
                <a:latin typeface="+mn-lt"/>
                <a:ea typeface="+mn-ea"/>
                <a:cs typeface="+mn-cs"/>
              </a:rPr>
              <a:t>Offender</a:t>
            </a:r>
          </a:p>
          <a:p>
            <a:pPr lvl="1" rtl="0" fontAlgn="base"/>
            <a:r>
              <a:rPr lang="en-US" sz="1200" b="0" i="0" u="none" strike="noStrike" kern="1200" dirty="0" smtClean="0">
                <a:solidFill>
                  <a:schemeClr val="tx1"/>
                </a:solidFill>
                <a:effectLst/>
                <a:latin typeface="+mn-lt"/>
                <a:ea typeface="+mn-ea"/>
                <a:cs typeface="+mn-cs"/>
              </a:rPr>
              <a:t>Homeless individual as defined, is a homeless child or youth aged 14-21 as defined, or a runaway</a:t>
            </a:r>
          </a:p>
          <a:p>
            <a:pPr lvl="1" rtl="0" fontAlgn="base"/>
            <a:r>
              <a:rPr lang="en-US" sz="1200" b="0" i="0" u="none" strike="noStrike" kern="1200" dirty="0" smtClean="0">
                <a:solidFill>
                  <a:schemeClr val="tx1"/>
                </a:solidFill>
                <a:effectLst/>
                <a:latin typeface="+mn-lt"/>
                <a:ea typeface="+mn-ea"/>
                <a:cs typeface="+mn-cs"/>
              </a:rPr>
              <a:t>An individual in foster care or has aged out of the foster care system or who has attained 16 years of age and left foster care for kinship guardianship or adoption, a child who is likely to remain in foster care until 18 years of age, or in an out of home placement</a:t>
            </a:r>
          </a:p>
          <a:p>
            <a:pPr lvl="1" rtl="0" fontAlgn="base"/>
            <a:r>
              <a:rPr lang="en-US" sz="1200" b="0" i="0" u="none" strike="noStrike" kern="1200" dirty="0" smtClean="0">
                <a:solidFill>
                  <a:schemeClr val="tx1"/>
                </a:solidFill>
                <a:effectLst/>
                <a:latin typeface="+mn-lt"/>
                <a:ea typeface="+mn-ea"/>
                <a:cs typeface="+mn-cs"/>
              </a:rPr>
              <a:t>Pregnant or parenting</a:t>
            </a:r>
          </a:p>
          <a:p>
            <a:pPr lvl="1" rtl="0" fontAlgn="base"/>
            <a:r>
              <a:rPr lang="en-US" sz="1200" b="0" i="0" u="none" strike="noStrike" kern="1200" dirty="0" smtClean="0">
                <a:solidFill>
                  <a:schemeClr val="tx1"/>
                </a:solidFill>
                <a:effectLst/>
                <a:latin typeface="+mn-lt"/>
                <a:ea typeface="+mn-ea"/>
                <a:cs typeface="+mn-cs"/>
              </a:rPr>
              <a:t>Individual with a disability</a:t>
            </a:r>
          </a:p>
          <a:p>
            <a:pPr lvl="1" rtl="0" fontAlgn="base"/>
            <a:r>
              <a:rPr lang="en-US" sz="1200" b="0" i="0" u="none" strike="noStrike" kern="1200" dirty="0" smtClean="0">
                <a:solidFill>
                  <a:schemeClr val="tx1"/>
                </a:solidFill>
                <a:effectLst/>
                <a:latin typeface="+mn-lt"/>
                <a:ea typeface="+mn-ea"/>
                <a:cs typeface="+mn-cs"/>
              </a:rPr>
              <a:t>An individual who requires additional assistance to complete an educational program to secure or hold employment. </a:t>
            </a: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Federal regulations require that a minimum of 75% of youth funds be spent on services for out-of-school youth. Therefore some regions have chosen to focus all of their efforts on serving youth who meet the out-of-school requirements.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4B9679D2-A8E9-46F2-941C-FB6A0F3363C7}" type="slidenum">
              <a:rPr lang="en-US" smtClean="0"/>
              <a:t>6</a:t>
            </a:fld>
            <a:endParaRPr lang="en-US"/>
          </a:p>
        </p:txBody>
      </p:sp>
    </p:spTree>
    <p:extLst>
      <p:ext uri="{BB962C8B-B14F-4D97-AF65-F5344CB8AC3E}">
        <p14:creationId xmlns:p14="http://schemas.microsoft.com/office/powerpoint/2010/main" val="1687430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Program services and activities are broken into career services and training services. </a:t>
            </a:r>
            <a:endParaRPr lang="en-US" dirty="0"/>
          </a:p>
        </p:txBody>
      </p:sp>
      <p:sp>
        <p:nvSpPr>
          <p:cNvPr id="4" name="Slide Number Placeholder 3"/>
          <p:cNvSpPr>
            <a:spLocks noGrp="1"/>
          </p:cNvSpPr>
          <p:nvPr>
            <p:ph type="sldNum" sz="quarter" idx="10"/>
          </p:nvPr>
        </p:nvSpPr>
        <p:spPr/>
        <p:txBody>
          <a:bodyPr/>
          <a:lstStyle/>
          <a:p>
            <a:fld id="{4B9679D2-A8E9-46F2-941C-FB6A0F3363C7}" type="slidenum">
              <a:rPr lang="en-US" smtClean="0"/>
              <a:t>7</a:t>
            </a:fld>
            <a:endParaRPr lang="en-US"/>
          </a:p>
        </p:txBody>
      </p:sp>
    </p:spTree>
    <p:extLst>
      <p:ext uri="{BB962C8B-B14F-4D97-AF65-F5344CB8AC3E}">
        <p14:creationId xmlns:p14="http://schemas.microsoft.com/office/powerpoint/2010/main" val="1520628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There are a number of career services available to participants. These include: Guidance and Counseling which is a conversation between the career planner and the participant. Job Search and Placement occurs when the participant is provided with one-on-one assistance with the development of their job search and career counseling when needed. Participants will be provided with information on in-demand industries including information on nontraditional employment. An objective assessment is a process that collects information about a participants social history and background. This information is used in the development of the individual service strategy for youth and the individual employment plan for adults and dislocated workers. Skill upgrading provides short term, pre-vocational training to participants to upgrade their occupational skills and enhance their employability. Typically these trainings are less than 26 weeks in length and do no lead to recognized credentials. Financial literacy provides a participant with the information needed to make informed judgements and effective decisions about the use and management of their money. Pre-employment training is to help participants acquire skills necessary to obtain unsubsidized employment and to maintain employment. Staff-assisted job development is the act of contacting employers who may not already have an open position, to determine if the employer has an interest in interviewing and potentially hiring a specific participant who possesses skills required by that employer. An internship provides a participant with exposure to work and the requirements for successful job retention that are needed to </a:t>
            </a:r>
            <a:r>
              <a:rPr lang="en-US" sz="1200" b="0" i="0" u="none" strike="noStrike" kern="1200" dirty="0" err="1" smtClean="0">
                <a:solidFill>
                  <a:schemeClr val="tx1"/>
                </a:solidFill>
                <a:effectLst/>
                <a:latin typeface="+mn-lt"/>
                <a:ea typeface="+mn-ea"/>
                <a:cs typeface="+mn-cs"/>
              </a:rPr>
              <a:t>henace</a:t>
            </a:r>
            <a:r>
              <a:rPr lang="en-US" sz="1200" b="0" i="0" u="none" strike="noStrike" kern="1200" dirty="0" smtClean="0">
                <a:solidFill>
                  <a:schemeClr val="tx1"/>
                </a:solidFill>
                <a:effectLst/>
                <a:latin typeface="+mn-lt"/>
                <a:ea typeface="+mn-ea"/>
                <a:cs typeface="+mn-cs"/>
              </a:rPr>
              <a:t> the long-term employability of that participant. Internships are limited in duration, devoted to skill development, and are enhanced by employer investment. Work experience is an activity that is used for individuals who need assistance to become accustomed to basic work requirements and who have limited work experience or have been out of the labor force for an extended period of time.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4B9679D2-A8E9-46F2-941C-FB6A0F3363C7}" type="slidenum">
              <a:rPr lang="en-US" smtClean="0"/>
              <a:t>8</a:t>
            </a:fld>
            <a:endParaRPr lang="en-US"/>
          </a:p>
        </p:txBody>
      </p:sp>
    </p:spTree>
    <p:extLst>
      <p:ext uri="{BB962C8B-B14F-4D97-AF65-F5344CB8AC3E}">
        <p14:creationId xmlns:p14="http://schemas.microsoft.com/office/powerpoint/2010/main" val="3810780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Registered Apprenticeship is a proven approach for preparing participants for jobs while meeting the needs of the employer. It’s an employer driven “earn while you learn” model that combines on-the-job training, with job-related instruction in curricula tied to the attainment of national skills standards. Entrepreneurial training provides participants with the basics of starting and operating their own self-employment businesses or enterprises. This training does not support the costs of establishing the business. Occupational skills training is used most frequently by our participants and provides individuals with the technical skills and information required to perform a specific job or group of jobs. They are typically conducted in a classroom setting but can also be conducted online or through self-study. On-the-Job training allows a participant to training onsite at a place of employment while they are doing the actual job. A professional trainer or experienced employee serves as the course instructor using hands on training often supported by formal classroom training. Remedial and basic skills training may be offered to enhance the literacy skills of participants. Secondary education certificate is offered to enhance the employability of participants by upgrading their level of education. Typically any participant without a high school diploma or its equivalent will be put into this activity as part of their ISS or IEP. Incumbent worker training is designed to ensure that employees of a company are able to gain the skills necessary to retain employment and advance within the company or to provide the skills necessary to avert a layoff. Job shadowing is used to expose participants to jobs available in the private or public sector through observation, instruction and if appropriate, limited practical experience at actual worksites. Finally transitional jobs is used for individuals with barriers to employment who are chronically unemployed or have inconsistent work history.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4B9679D2-A8E9-46F2-941C-FB6A0F3363C7}" type="slidenum">
              <a:rPr lang="en-US" smtClean="0"/>
              <a:t>9</a:t>
            </a:fld>
            <a:endParaRPr lang="en-US"/>
          </a:p>
        </p:txBody>
      </p:sp>
    </p:spTree>
    <p:extLst>
      <p:ext uri="{BB962C8B-B14F-4D97-AF65-F5344CB8AC3E}">
        <p14:creationId xmlns:p14="http://schemas.microsoft.com/office/powerpoint/2010/main" val="20735005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1"/>
            <a:ext cx="12192002" cy="6857999"/>
          </a:xfrm>
          <a:prstGeom prst="rect">
            <a:avLst/>
          </a:prstGeom>
        </p:spPr>
      </p:pic>
      <p:sp>
        <p:nvSpPr>
          <p:cNvPr id="12" name="Rectangle 3"/>
          <p:cNvSpPr/>
          <p:nvPr userDrawn="1"/>
        </p:nvSpPr>
        <p:spPr>
          <a:xfrm>
            <a:off x="2389516" y="-2"/>
            <a:ext cx="9802484" cy="6858001"/>
          </a:xfrm>
          <a:custGeom>
            <a:avLst/>
            <a:gdLst>
              <a:gd name="connsiteX0" fmla="*/ 0 w 8379125"/>
              <a:gd name="connsiteY0" fmla="*/ 0 h 6858000"/>
              <a:gd name="connsiteX1" fmla="*/ 8379125 w 8379125"/>
              <a:gd name="connsiteY1" fmla="*/ 0 h 6858000"/>
              <a:gd name="connsiteX2" fmla="*/ 8379125 w 8379125"/>
              <a:gd name="connsiteY2" fmla="*/ 6858000 h 6858000"/>
              <a:gd name="connsiteX3" fmla="*/ 0 w 8379125"/>
              <a:gd name="connsiteY3" fmla="*/ 6858000 h 6858000"/>
              <a:gd name="connsiteX4" fmla="*/ 0 w 8379125"/>
              <a:gd name="connsiteY4"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682151 w 10061276"/>
              <a:gd name="connsiteY0" fmla="*/ 0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1682151 w 10061276"/>
              <a:gd name="connsiteY5" fmla="*/ 0 h 6858000"/>
              <a:gd name="connsiteX0" fmla="*/ 6003985 w 10061276"/>
              <a:gd name="connsiteY0" fmla="*/ 17252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6003985 w 10061276"/>
              <a:gd name="connsiteY5" fmla="*/ 17252 h 6858000"/>
              <a:gd name="connsiteX0" fmla="*/ 5305246 w 9362537"/>
              <a:gd name="connsiteY0" fmla="*/ 17252 h 6858000"/>
              <a:gd name="connsiteX1" fmla="*/ 9362537 w 9362537"/>
              <a:gd name="connsiteY1" fmla="*/ 0 h 6858000"/>
              <a:gd name="connsiteX2" fmla="*/ 9362537 w 9362537"/>
              <a:gd name="connsiteY2" fmla="*/ 6858000 h 6858000"/>
              <a:gd name="connsiteX3" fmla="*/ 1268083 w 9362537"/>
              <a:gd name="connsiteY3" fmla="*/ 6858000 h 6858000"/>
              <a:gd name="connsiteX4" fmla="*/ 0 w 9362537"/>
              <a:gd name="connsiteY4" fmla="*/ 3174520 h 6858000"/>
              <a:gd name="connsiteX5" fmla="*/ 5305246 w 9362537"/>
              <a:gd name="connsiteY5" fmla="*/ 17252 h 6858000"/>
              <a:gd name="connsiteX0" fmla="*/ 3795624 w 9362537"/>
              <a:gd name="connsiteY0" fmla="*/ 0 h 6858001"/>
              <a:gd name="connsiteX1" fmla="*/ 9362537 w 9362537"/>
              <a:gd name="connsiteY1" fmla="*/ 1 h 6858001"/>
              <a:gd name="connsiteX2" fmla="*/ 9362537 w 9362537"/>
              <a:gd name="connsiteY2" fmla="*/ 6858001 h 6858001"/>
              <a:gd name="connsiteX3" fmla="*/ 1268083 w 9362537"/>
              <a:gd name="connsiteY3" fmla="*/ 6858001 h 6858001"/>
              <a:gd name="connsiteX4" fmla="*/ 0 w 9362537"/>
              <a:gd name="connsiteY4" fmla="*/ 3174521 h 6858001"/>
              <a:gd name="connsiteX5" fmla="*/ 3795624 w 9362537"/>
              <a:gd name="connsiteY5" fmla="*/ 0 h 6858001"/>
              <a:gd name="connsiteX0" fmla="*/ 3795624 w 9362537"/>
              <a:gd name="connsiteY0" fmla="*/ 0 h 6858001"/>
              <a:gd name="connsiteX1" fmla="*/ 9362537 w 9362537"/>
              <a:gd name="connsiteY1" fmla="*/ 1 h 6858001"/>
              <a:gd name="connsiteX2" fmla="*/ 9362537 w 9362537"/>
              <a:gd name="connsiteY2" fmla="*/ 6858001 h 6858001"/>
              <a:gd name="connsiteX3" fmla="*/ 2881222 w 9362537"/>
              <a:gd name="connsiteY3" fmla="*/ 6858001 h 6858001"/>
              <a:gd name="connsiteX4" fmla="*/ 0 w 9362537"/>
              <a:gd name="connsiteY4" fmla="*/ 3174521 h 6858001"/>
              <a:gd name="connsiteX5" fmla="*/ 3795624 w 9362537"/>
              <a:gd name="connsiteY5" fmla="*/ 0 h 6858001"/>
              <a:gd name="connsiteX0" fmla="*/ 4477111 w 10044024"/>
              <a:gd name="connsiteY0" fmla="*/ 0 h 6858001"/>
              <a:gd name="connsiteX1" fmla="*/ 10044024 w 10044024"/>
              <a:gd name="connsiteY1" fmla="*/ 1 h 6858001"/>
              <a:gd name="connsiteX2" fmla="*/ 10044024 w 10044024"/>
              <a:gd name="connsiteY2" fmla="*/ 6858001 h 6858001"/>
              <a:gd name="connsiteX3" fmla="*/ 3562709 w 10044024"/>
              <a:gd name="connsiteY3" fmla="*/ 6858001 h 6858001"/>
              <a:gd name="connsiteX4" fmla="*/ 0 w 10044024"/>
              <a:gd name="connsiteY4" fmla="*/ 3209026 h 6858001"/>
              <a:gd name="connsiteX5" fmla="*/ 4477111 w 10044024"/>
              <a:gd name="connsiteY5" fmla="*/ 0 h 6858001"/>
              <a:gd name="connsiteX0" fmla="*/ 5331126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5331126 w 10898039"/>
              <a:gd name="connsiteY5" fmla="*/ 0 h 6858001"/>
              <a:gd name="connsiteX0" fmla="*/ 3864635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3864635 w 10898039"/>
              <a:gd name="connsiteY5" fmla="*/ 0 h 6858001"/>
              <a:gd name="connsiteX0" fmla="*/ 4011284 w 11044688"/>
              <a:gd name="connsiteY0" fmla="*/ 0 h 6858001"/>
              <a:gd name="connsiteX1" fmla="*/ 11044688 w 11044688"/>
              <a:gd name="connsiteY1" fmla="*/ 1 h 6858001"/>
              <a:gd name="connsiteX2" fmla="*/ 11044688 w 11044688"/>
              <a:gd name="connsiteY2" fmla="*/ 6858001 h 6858001"/>
              <a:gd name="connsiteX3" fmla="*/ 4563373 w 11044688"/>
              <a:gd name="connsiteY3" fmla="*/ 6858001 h 6858001"/>
              <a:gd name="connsiteX4" fmla="*/ 0 w 11044688"/>
              <a:gd name="connsiteY4" fmla="*/ 3036498 h 6858001"/>
              <a:gd name="connsiteX5" fmla="*/ 4011284 w 11044688"/>
              <a:gd name="connsiteY5" fmla="*/ 0 h 6858001"/>
              <a:gd name="connsiteX0" fmla="*/ 3985405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3985405 w 11018809"/>
              <a:gd name="connsiteY5" fmla="*/ 0 h 6858001"/>
              <a:gd name="connsiteX0" fmla="*/ 4045790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4045790 w 11018809"/>
              <a:gd name="connsiteY5" fmla="*/ 0 h 6858001"/>
              <a:gd name="connsiteX0" fmla="*/ 3364303 w 10337322"/>
              <a:gd name="connsiteY0" fmla="*/ 0 h 6858001"/>
              <a:gd name="connsiteX1" fmla="*/ 10337322 w 10337322"/>
              <a:gd name="connsiteY1" fmla="*/ 1 h 6858001"/>
              <a:gd name="connsiteX2" fmla="*/ 10337322 w 10337322"/>
              <a:gd name="connsiteY2" fmla="*/ 6858001 h 6858001"/>
              <a:gd name="connsiteX3" fmla="*/ 3856007 w 10337322"/>
              <a:gd name="connsiteY3" fmla="*/ 6858001 h 6858001"/>
              <a:gd name="connsiteX4" fmla="*/ 0 w 10337322"/>
              <a:gd name="connsiteY4" fmla="*/ 2475781 h 6858001"/>
              <a:gd name="connsiteX5" fmla="*/ 3364303 w 10337322"/>
              <a:gd name="connsiteY5" fmla="*/ 0 h 6858001"/>
              <a:gd name="connsiteX0" fmla="*/ 3329798 w 10302817"/>
              <a:gd name="connsiteY0" fmla="*/ 0 h 6858001"/>
              <a:gd name="connsiteX1" fmla="*/ 10302817 w 10302817"/>
              <a:gd name="connsiteY1" fmla="*/ 1 h 6858001"/>
              <a:gd name="connsiteX2" fmla="*/ 10302817 w 10302817"/>
              <a:gd name="connsiteY2" fmla="*/ 6858001 h 6858001"/>
              <a:gd name="connsiteX3" fmla="*/ 3821502 w 10302817"/>
              <a:gd name="connsiteY3" fmla="*/ 6858001 h 6858001"/>
              <a:gd name="connsiteX4" fmla="*/ 0 w 10302817"/>
              <a:gd name="connsiteY4" fmla="*/ 2458528 h 6858001"/>
              <a:gd name="connsiteX5" fmla="*/ 3329798 w 10302817"/>
              <a:gd name="connsiteY5" fmla="*/ 0 h 6858001"/>
              <a:gd name="connsiteX0" fmla="*/ 3691603 w 10664622"/>
              <a:gd name="connsiteY0" fmla="*/ 0 h 6858001"/>
              <a:gd name="connsiteX1" fmla="*/ 10664622 w 10664622"/>
              <a:gd name="connsiteY1" fmla="*/ 1 h 6858001"/>
              <a:gd name="connsiteX2" fmla="*/ 10664622 w 10664622"/>
              <a:gd name="connsiteY2" fmla="*/ 6858001 h 6858001"/>
              <a:gd name="connsiteX3" fmla="*/ 4183307 w 10664622"/>
              <a:gd name="connsiteY3" fmla="*/ 6858001 h 6858001"/>
              <a:gd name="connsiteX4" fmla="*/ 0 w 10664622"/>
              <a:gd name="connsiteY4" fmla="*/ 2027208 h 6858001"/>
              <a:gd name="connsiteX5" fmla="*/ 3691603 w 10664622"/>
              <a:gd name="connsiteY5" fmla="*/ 0 h 6858001"/>
              <a:gd name="connsiteX0" fmla="*/ 7503472 w 14476491"/>
              <a:gd name="connsiteY0" fmla="*/ 0 h 6858001"/>
              <a:gd name="connsiteX1" fmla="*/ 14476491 w 14476491"/>
              <a:gd name="connsiteY1" fmla="*/ 1 h 6858001"/>
              <a:gd name="connsiteX2" fmla="*/ 14476491 w 14476491"/>
              <a:gd name="connsiteY2" fmla="*/ 6858001 h 6858001"/>
              <a:gd name="connsiteX3" fmla="*/ 7995176 w 14476491"/>
              <a:gd name="connsiteY3" fmla="*/ 6858001 h 6858001"/>
              <a:gd name="connsiteX4" fmla="*/ 0 w 14476491"/>
              <a:gd name="connsiteY4" fmla="*/ 4132054 h 6858001"/>
              <a:gd name="connsiteX5" fmla="*/ 7503472 w 14476491"/>
              <a:gd name="connsiteY5" fmla="*/ 0 h 6858001"/>
              <a:gd name="connsiteX0" fmla="*/ 7503472 w 14476491"/>
              <a:gd name="connsiteY0" fmla="*/ 0 h 6866627"/>
              <a:gd name="connsiteX1" fmla="*/ 14476491 w 14476491"/>
              <a:gd name="connsiteY1" fmla="*/ 1 h 6866627"/>
              <a:gd name="connsiteX2" fmla="*/ 14476491 w 14476491"/>
              <a:gd name="connsiteY2" fmla="*/ 6858001 h 6866627"/>
              <a:gd name="connsiteX3" fmla="*/ 4687249 w 14476491"/>
              <a:gd name="connsiteY3" fmla="*/ 6866627 h 6866627"/>
              <a:gd name="connsiteX4" fmla="*/ 0 w 14476491"/>
              <a:gd name="connsiteY4" fmla="*/ 4132054 h 6866627"/>
              <a:gd name="connsiteX5" fmla="*/ 7503472 w 14476491"/>
              <a:gd name="connsiteY5" fmla="*/ 0 h 6866627"/>
              <a:gd name="connsiteX0" fmla="*/ 7503472 w 14476491"/>
              <a:gd name="connsiteY0" fmla="*/ 0 h 6866627"/>
              <a:gd name="connsiteX1" fmla="*/ 14476491 w 14476491"/>
              <a:gd name="connsiteY1" fmla="*/ 1 h 6866627"/>
              <a:gd name="connsiteX2" fmla="*/ 14476491 w 14476491"/>
              <a:gd name="connsiteY2" fmla="*/ 6858001 h 6866627"/>
              <a:gd name="connsiteX3" fmla="*/ 4273757 w 14476491"/>
              <a:gd name="connsiteY3" fmla="*/ 6866627 h 6866627"/>
              <a:gd name="connsiteX4" fmla="*/ 0 w 14476491"/>
              <a:gd name="connsiteY4" fmla="*/ 4132054 h 6866627"/>
              <a:gd name="connsiteX5" fmla="*/ 7503472 w 14476491"/>
              <a:gd name="connsiteY5" fmla="*/ 0 h 6866627"/>
              <a:gd name="connsiteX0" fmla="*/ 7684373 w 14657392"/>
              <a:gd name="connsiteY0" fmla="*/ 0 h 6866627"/>
              <a:gd name="connsiteX1" fmla="*/ 14657392 w 14657392"/>
              <a:gd name="connsiteY1" fmla="*/ 1 h 6866627"/>
              <a:gd name="connsiteX2" fmla="*/ 14657392 w 14657392"/>
              <a:gd name="connsiteY2" fmla="*/ 6858001 h 6866627"/>
              <a:gd name="connsiteX3" fmla="*/ 4454658 w 14657392"/>
              <a:gd name="connsiteY3" fmla="*/ 6866627 h 6866627"/>
              <a:gd name="connsiteX4" fmla="*/ 0 w 14657392"/>
              <a:gd name="connsiteY4" fmla="*/ 4063043 h 6866627"/>
              <a:gd name="connsiteX5" fmla="*/ 7684373 w 14657392"/>
              <a:gd name="connsiteY5" fmla="*/ 0 h 6866627"/>
              <a:gd name="connsiteX0" fmla="*/ 8007414 w 14657392"/>
              <a:gd name="connsiteY0" fmla="*/ 0 h 6866627"/>
              <a:gd name="connsiteX1" fmla="*/ 14657392 w 14657392"/>
              <a:gd name="connsiteY1" fmla="*/ 1 h 6866627"/>
              <a:gd name="connsiteX2" fmla="*/ 14657392 w 14657392"/>
              <a:gd name="connsiteY2" fmla="*/ 6858001 h 6866627"/>
              <a:gd name="connsiteX3" fmla="*/ 4454658 w 14657392"/>
              <a:gd name="connsiteY3" fmla="*/ 6866627 h 6866627"/>
              <a:gd name="connsiteX4" fmla="*/ 0 w 14657392"/>
              <a:gd name="connsiteY4" fmla="*/ 4063043 h 6866627"/>
              <a:gd name="connsiteX5" fmla="*/ 8007414 w 14657392"/>
              <a:gd name="connsiteY5" fmla="*/ 0 h 6866627"/>
              <a:gd name="connsiteX0" fmla="*/ 7929884 w 14579862"/>
              <a:gd name="connsiteY0" fmla="*/ 0 h 6866627"/>
              <a:gd name="connsiteX1" fmla="*/ 14579862 w 14579862"/>
              <a:gd name="connsiteY1" fmla="*/ 1 h 6866627"/>
              <a:gd name="connsiteX2" fmla="*/ 14579862 w 14579862"/>
              <a:gd name="connsiteY2" fmla="*/ 6858001 h 6866627"/>
              <a:gd name="connsiteX3" fmla="*/ 4377128 w 14579862"/>
              <a:gd name="connsiteY3" fmla="*/ 6866627 h 6866627"/>
              <a:gd name="connsiteX4" fmla="*/ 0 w 14579862"/>
              <a:gd name="connsiteY4" fmla="*/ 4132054 h 6866627"/>
              <a:gd name="connsiteX5" fmla="*/ 7929884 w 14579862"/>
              <a:gd name="connsiteY5" fmla="*/ 0 h 6866627"/>
              <a:gd name="connsiteX0" fmla="*/ 7878197 w 14528175"/>
              <a:gd name="connsiteY0" fmla="*/ 0 h 6866627"/>
              <a:gd name="connsiteX1" fmla="*/ 14528175 w 14528175"/>
              <a:gd name="connsiteY1" fmla="*/ 1 h 6866627"/>
              <a:gd name="connsiteX2" fmla="*/ 14528175 w 14528175"/>
              <a:gd name="connsiteY2" fmla="*/ 6858001 h 6866627"/>
              <a:gd name="connsiteX3" fmla="*/ 4325441 w 14528175"/>
              <a:gd name="connsiteY3" fmla="*/ 6866627 h 6866627"/>
              <a:gd name="connsiteX4" fmla="*/ 0 w 14528175"/>
              <a:gd name="connsiteY4" fmla="*/ 4088922 h 6866627"/>
              <a:gd name="connsiteX5" fmla="*/ 7878197 w 14528175"/>
              <a:gd name="connsiteY5" fmla="*/ 0 h 6866627"/>
              <a:gd name="connsiteX0" fmla="*/ 7878197 w 14528175"/>
              <a:gd name="connsiteY0" fmla="*/ 0 h 6875254"/>
              <a:gd name="connsiteX1" fmla="*/ 14528175 w 14528175"/>
              <a:gd name="connsiteY1" fmla="*/ 1 h 6875254"/>
              <a:gd name="connsiteX2" fmla="*/ 14528175 w 14528175"/>
              <a:gd name="connsiteY2" fmla="*/ 6858001 h 6875254"/>
              <a:gd name="connsiteX3" fmla="*/ 4493421 w 14528175"/>
              <a:gd name="connsiteY3" fmla="*/ 6875254 h 6875254"/>
              <a:gd name="connsiteX4" fmla="*/ 0 w 14528175"/>
              <a:gd name="connsiteY4" fmla="*/ 4088922 h 6875254"/>
              <a:gd name="connsiteX5" fmla="*/ 7878197 w 14528175"/>
              <a:gd name="connsiteY5" fmla="*/ 0 h 6875254"/>
              <a:gd name="connsiteX0" fmla="*/ 7878197 w 14528175"/>
              <a:gd name="connsiteY0" fmla="*/ 0 h 6875254"/>
              <a:gd name="connsiteX1" fmla="*/ 14528175 w 14528175"/>
              <a:gd name="connsiteY1" fmla="*/ 1 h 6875254"/>
              <a:gd name="connsiteX2" fmla="*/ 14528175 w 14528175"/>
              <a:gd name="connsiteY2" fmla="*/ 6858001 h 6875254"/>
              <a:gd name="connsiteX3" fmla="*/ 4661403 w 14528175"/>
              <a:gd name="connsiteY3" fmla="*/ 6875254 h 6875254"/>
              <a:gd name="connsiteX4" fmla="*/ 0 w 14528175"/>
              <a:gd name="connsiteY4" fmla="*/ 4088922 h 6875254"/>
              <a:gd name="connsiteX5" fmla="*/ 7878197 w 14528175"/>
              <a:gd name="connsiteY5" fmla="*/ 0 h 6875254"/>
              <a:gd name="connsiteX0" fmla="*/ 7878197 w 14528175"/>
              <a:gd name="connsiteY0" fmla="*/ 0 h 6858001"/>
              <a:gd name="connsiteX1" fmla="*/ 14528175 w 14528175"/>
              <a:gd name="connsiteY1" fmla="*/ 1 h 6858001"/>
              <a:gd name="connsiteX2" fmla="*/ 14528175 w 14528175"/>
              <a:gd name="connsiteY2" fmla="*/ 6858001 h 6858001"/>
              <a:gd name="connsiteX3" fmla="*/ 4635561 w 14528175"/>
              <a:gd name="connsiteY3" fmla="*/ 6858001 h 6858001"/>
              <a:gd name="connsiteX4" fmla="*/ 0 w 14528175"/>
              <a:gd name="connsiteY4" fmla="*/ 4088922 h 6858001"/>
              <a:gd name="connsiteX5" fmla="*/ 7878197 w 14528175"/>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28175" h="6858001">
                <a:moveTo>
                  <a:pt x="7878197" y="0"/>
                </a:moveTo>
                <a:lnTo>
                  <a:pt x="14528175" y="1"/>
                </a:lnTo>
                <a:lnTo>
                  <a:pt x="14528175" y="6858001"/>
                </a:lnTo>
                <a:lnTo>
                  <a:pt x="4635561" y="6858001"/>
                </a:lnTo>
                <a:cubicBezTo>
                  <a:pt x="4606807" y="6852250"/>
                  <a:pt x="28754" y="4111926"/>
                  <a:pt x="0" y="4088922"/>
                </a:cubicBezTo>
                <a:lnTo>
                  <a:pt x="7878197" y="0"/>
                </a:lnTo>
                <a:close/>
              </a:path>
            </a:pathLst>
          </a:custGeom>
          <a:solidFill>
            <a:srgbClr val="AFABAB">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6C6D"/>
              </a:solidFill>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83544" y="262751"/>
            <a:ext cx="2243315" cy="1947569"/>
          </a:xfrm>
          <a:prstGeom prst="rect">
            <a:avLst/>
          </a:prstGeom>
        </p:spPr>
      </p:pic>
      <p:sp>
        <p:nvSpPr>
          <p:cNvPr id="2" name="Title 1"/>
          <p:cNvSpPr>
            <a:spLocks noGrp="1"/>
          </p:cNvSpPr>
          <p:nvPr>
            <p:ph type="ctrTitle" hasCustomPrompt="1"/>
          </p:nvPr>
        </p:nvSpPr>
        <p:spPr>
          <a:xfrm>
            <a:off x="3200400" y="3429000"/>
            <a:ext cx="8869135" cy="1295490"/>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3208565" y="4349025"/>
            <a:ext cx="8858250" cy="1088227"/>
          </a:xfrm>
        </p:spPr>
        <p:txBody>
          <a:bodyPr/>
          <a:lstStyle>
            <a:lvl1pPr marL="0" indent="0" algn="l">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374CF21-00FC-48CB-AF95-A4BB8E3D0D33}" type="datetimeFigureOut">
              <a:rPr lang="en-US" smtClean="0"/>
              <a:t>12/6/2018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821BF-F8A1-477A-A489-46F0D374796A}" type="slidenum">
              <a:rPr lang="en-US" smtClean="0"/>
              <a:t>‹#›</a:t>
            </a:fld>
            <a:endParaRPr lang="en-US"/>
          </a:p>
        </p:txBody>
      </p:sp>
    </p:spTree>
    <p:extLst>
      <p:ext uri="{BB962C8B-B14F-4D97-AF65-F5344CB8AC3E}">
        <p14:creationId xmlns:p14="http://schemas.microsoft.com/office/powerpoint/2010/main" val="27903309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374CF21-00FC-48CB-AF95-A4BB8E3D0D33}"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821BF-F8A1-477A-A489-46F0D374796A}" type="slidenum">
              <a:rPr lang="en-US" smtClean="0"/>
              <a:t>‹#›</a:t>
            </a:fld>
            <a:endParaRPr lang="en-US"/>
          </a:p>
        </p:txBody>
      </p:sp>
    </p:spTree>
    <p:extLst>
      <p:ext uri="{BB962C8B-B14F-4D97-AF65-F5344CB8AC3E}">
        <p14:creationId xmlns:p14="http://schemas.microsoft.com/office/powerpoint/2010/main" val="7027785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1975" y="4792435"/>
            <a:ext cx="804672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3541975" y="604610"/>
            <a:ext cx="80467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541975" y="5359173"/>
            <a:ext cx="80467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374CF21-00FC-48CB-AF95-A4BB8E3D0D33}"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821BF-F8A1-477A-A489-46F0D374796A}" type="slidenum">
              <a:rPr lang="en-US" smtClean="0"/>
              <a:t>‹#›</a:t>
            </a:fld>
            <a:endParaRPr lang="en-US"/>
          </a:p>
        </p:txBody>
      </p:sp>
    </p:spTree>
    <p:extLst>
      <p:ext uri="{BB962C8B-B14F-4D97-AF65-F5344CB8AC3E}">
        <p14:creationId xmlns:p14="http://schemas.microsoft.com/office/powerpoint/2010/main" val="16683907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2 Titl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p:cNvSpPr/>
          <p:nvPr userDrawn="1"/>
        </p:nvSpPr>
        <p:spPr>
          <a:xfrm flipH="1">
            <a:off x="-1" y="-1"/>
            <a:ext cx="2562045" cy="6858001"/>
          </a:xfrm>
          <a:custGeom>
            <a:avLst/>
            <a:gdLst>
              <a:gd name="connsiteX0" fmla="*/ 0 w 8379125"/>
              <a:gd name="connsiteY0" fmla="*/ 0 h 6858000"/>
              <a:gd name="connsiteX1" fmla="*/ 8379125 w 8379125"/>
              <a:gd name="connsiteY1" fmla="*/ 0 h 6858000"/>
              <a:gd name="connsiteX2" fmla="*/ 8379125 w 8379125"/>
              <a:gd name="connsiteY2" fmla="*/ 6858000 h 6858000"/>
              <a:gd name="connsiteX3" fmla="*/ 0 w 8379125"/>
              <a:gd name="connsiteY3" fmla="*/ 6858000 h 6858000"/>
              <a:gd name="connsiteX4" fmla="*/ 0 w 8379125"/>
              <a:gd name="connsiteY4"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682151 w 10061276"/>
              <a:gd name="connsiteY0" fmla="*/ 0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1682151 w 10061276"/>
              <a:gd name="connsiteY5" fmla="*/ 0 h 6858000"/>
              <a:gd name="connsiteX0" fmla="*/ 6003985 w 10061276"/>
              <a:gd name="connsiteY0" fmla="*/ 17252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6003985 w 10061276"/>
              <a:gd name="connsiteY5" fmla="*/ 17252 h 6858000"/>
              <a:gd name="connsiteX0" fmla="*/ 5305246 w 9362537"/>
              <a:gd name="connsiteY0" fmla="*/ 17252 h 6858000"/>
              <a:gd name="connsiteX1" fmla="*/ 9362537 w 9362537"/>
              <a:gd name="connsiteY1" fmla="*/ 0 h 6858000"/>
              <a:gd name="connsiteX2" fmla="*/ 9362537 w 9362537"/>
              <a:gd name="connsiteY2" fmla="*/ 6858000 h 6858000"/>
              <a:gd name="connsiteX3" fmla="*/ 1268083 w 9362537"/>
              <a:gd name="connsiteY3" fmla="*/ 6858000 h 6858000"/>
              <a:gd name="connsiteX4" fmla="*/ 0 w 9362537"/>
              <a:gd name="connsiteY4" fmla="*/ 3174520 h 6858000"/>
              <a:gd name="connsiteX5" fmla="*/ 5305246 w 9362537"/>
              <a:gd name="connsiteY5" fmla="*/ 17252 h 6858000"/>
              <a:gd name="connsiteX0" fmla="*/ 3795624 w 9362537"/>
              <a:gd name="connsiteY0" fmla="*/ 0 h 6858001"/>
              <a:gd name="connsiteX1" fmla="*/ 9362537 w 9362537"/>
              <a:gd name="connsiteY1" fmla="*/ 1 h 6858001"/>
              <a:gd name="connsiteX2" fmla="*/ 9362537 w 9362537"/>
              <a:gd name="connsiteY2" fmla="*/ 6858001 h 6858001"/>
              <a:gd name="connsiteX3" fmla="*/ 1268083 w 9362537"/>
              <a:gd name="connsiteY3" fmla="*/ 6858001 h 6858001"/>
              <a:gd name="connsiteX4" fmla="*/ 0 w 9362537"/>
              <a:gd name="connsiteY4" fmla="*/ 3174521 h 6858001"/>
              <a:gd name="connsiteX5" fmla="*/ 3795624 w 9362537"/>
              <a:gd name="connsiteY5" fmla="*/ 0 h 6858001"/>
              <a:gd name="connsiteX0" fmla="*/ 3795624 w 9362537"/>
              <a:gd name="connsiteY0" fmla="*/ 0 h 6858001"/>
              <a:gd name="connsiteX1" fmla="*/ 9362537 w 9362537"/>
              <a:gd name="connsiteY1" fmla="*/ 1 h 6858001"/>
              <a:gd name="connsiteX2" fmla="*/ 9362537 w 9362537"/>
              <a:gd name="connsiteY2" fmla="*/ 6858001 h 6858001"/>
              <a:gd name="connsiteX3" fmla="*/ 2881222 w 9362537"/>
              <a:gd name="connsiteY3" fmla="*/ 6858001 h 6858001"/>
              <a:gd name="connsiteX4" fmla="*/ 0 w 9362537"/>
              <a:gd name="connsiteY4" fmla="*/ 3174521 h 6858001"/>
              <a:gd name="connsiteX5" fmla="*/ 3795624 w 9362537"/>
              <a:gd name="connsiteY5" fmla="*/ 0 h 6858001"/>
              <a:gd name="connsiteX0" fmla="*/ 4477111 w 10044024"/>
              <a:gd name="connsiteY0" fmla="*/ 0 h 6858001"/>
              <a:gd name="connsiteX1" fmla="*/ 10044024 w 10044024"/>
              <a:gd name="connsiteY1" fmla="*/ 1 h 6858001"/>
              <a:gd name="connsiteX2" fmla="*/ 10044024 w 10044024"/>
              <a:gd name="connsiteY2" fmla="*/ 6858001 h 6858001"/>
              <a:gd name="connsiteX3" fmla="*/ 3562709 w 10044024"/>
              <a:gd name="connsiteY3" fmla="*/ 6858001 h 6858001"/>
              <a:gd name="connsiteX4" fmla="*/ 0 w 10044024"/>
              <a:gd name="connsiteY4" fmla="*/ 3209026 h 6858001"/>
              <a:gd name="connsiteX5" fmla="*/ 4477111 w 10044024"/>
              <a:gd name="connsiteY5" fmla="*/ 0 h 6858001"/>
              <a:gd name="connsiteX0" fmla="*/ 5331126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5331126 w 10898039"/>
              <a:gd name="connsiteY5" fmla="*/ 0 h 6858001"/>
              <a:gd name="connsiteX0" fmla="*/ 3864635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3864635 w 10898039"/>
              <a:gd name="connsiteY5" fmla="*/ 0 h 6858001"/>
              <a:gd name="connsiteX0" fmla="*/ 4011284 w 11044688"/>
              <a:gd name="connsiteY0" fmla="*/ 0 h 6858001"/>
              <a:gd name="connsiteX1" fmla="*/ 11044688 w 11044688"/>
              <a:gd name="connsiteY1" fmla="*/ 1 h 6858001"/>
              <a:gd name="connsiteX2" fmla="*/ 11044688 w 11044688"/>
              <a:gd name="connsiteY2" fmla="*/ 6858001 h 6858001"/>
              <a:gd name="connsiteX3" fmla="*/ 4563373 w 11044688"/>
              <a:gd name="connsiteY3" fmla="*/ 6858001 h 6858001"/>
              <a:gd name="connsiteX4" fmla="*/ 0 w 11044688"/>
              <a:gd name="connsiteY4" fmla="*/ 3036498 h 6858001"/>
              <a:gd name="connsiteX5" fmla="*/ 4011284 w 11044688"/>
              <a:gd name="connsiteY5" fmla="*/ 0 h 6858001"/>
              <a:gd name="connsiteX0" fmla="*/ 3985405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3985405 w 11018809"/>
              <a:gd name="connsiteY5" fmla="*/ 0 h 6858001"/>
              <a:gd name="connsiteX0" fmla="*/ 4045790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4045790 w 11018809"/>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8809" h="6858001">
                <a:moveTo>
                  <a:pt x="4045790" y="0"/>
                </a:moveTo>
                <a:lnTo>
                  <a:pt x="11018809" y="1"/>
                </a:lnTo>
                <a:lnTo>
                  <a:pt x="11018809" y="6858001"/>
                </a:lnTo>
                <a:lnTo>
                  <a:pt x="4537494" y="6858001"/>
                </a:lnTo>
                <a:cubicBezTo>
                  <a:pt x="4508740" y="6852250"/>
                  <a:pt x="28754" y="3007743"/>
                  <a:pt x="0" y="2984739"/>
                </a:cubicBezTo>
                <a:lnTo>
                  <a:pt x="4045790" y="0"/>
                </a:lnTo>
                <a:close/>
              </a:path>
            </a:pathLst>
          </a:custGeom>
          <a:solidFill>
            <a:srgbClr val="176C6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3"/>
          <p:cNvSpPr>
            <a:spLocks noGrp="1"/>
          </p:cNvSpPr>
          <p:nvPr>
            <p:ph type="dt" sz="half" idx="10"/>
          </p:nvPr>
        </p:nvSpPr>
        <p:spPr>
          <a:xfrm>
            <a:off x="609599" y="6356350"/>
            <a:ext cx="1072243" cy="365125"/>
          </a:xfrm>
        </p:spPr>
        <p:txBody>
          <a:bodyPr/>
          <a:lstStyle/>
          <a:p>
            <a:fld id="{7374CF21-00FC-48CB-AF95-A4BB8E3D0D33}" type="datetimeFigureOut">
              <a:rPr lang="en-US" smtClean="0"/>
              <a:t>12/6/2018</a:t>
            </a:fld>
            <a:endParaRPr lang="en-US" dirty="0"/>
          </a:p>
        </p:txBody>
      </p:sp>
      <p:sp>
        <p:nvSpPr>
          <p:cNvPr id="7" name="Footer Placeholder 4"/>
          <p:cNvSpPr>
            <a:spLocks noGrp="1"/>
          </p:cNvSpPr>
          <p:nvPr>
            <p:ph type="ftr" sz="quarter" idx="11"/>
          </p:nvPr>
        </p:nvSpPr>
        <p:spPr>
          <a:xfrm>
            <a:off x="1869612" y="6356350"/>
            <a:ext cx="8988888" cy="365125"/>
          </a:xfrm>
        </p:spPr>
        <p:txBody>
          <a:bodyPr/>
          <a:lstStyle/>
          <a:p>
            <a:endParaRPr lang="en-US"/>
          </a:p>
        </p:txBody>
      </p:sp>
      <p:sp>
        <p:nvSpPr>
          <p:cNvPr id="8" name="Slide Number Placeholder 5"/>
          <p:cNvSpPr>
            <a:spLocks noGrp="1"/>
          </p:cNvSpPr>
          <p:nvPr>
            <p:ph type="sldNum" sz="quarter" idx="12"/>
          </p:nvPr>
        </p:nvSpPr>
        <p:spPr>
          <a:xfrm>
            <a:off x="11038114" y="6356350"/>
            <a:ext cx="544286" cy="365125"/>
          </a:xfrm>
        </p:spPr>
        <p:txBody>
          <a:bodyPr/>
          <a:lstStyle/>
          <a:p>
            <a:fld id="{F6D821BF-F8A1-477A-A489-46F0D374796A}" type="slidenum">
              <a:rPr lang="en-US" smtClean="0"/>
              <a:t>‹#›</a:t>
            </a:fld>
            <a:endParaRPr lang="en-US"/>
          </a:p>
        </p:txBody>
      </p:sp>
      <p:sp>
        <p:nvSpPr>
          <p:cNvPr id="9" name="Title 1"/>
          <p:cNvSpPr>
            <a:spLocks noGrp="1"/>
          </p:cNvSpPr>
          <p:nvPr>
            <p:ph type="ctrTitle" hasCustomPrompt="1"/>
          </p:nvPr>
        </p:nvSpPr>
        <p:spPr>
          <a:xfrm>
            <a:off x="0" y="2058578"/>
            <a:ext cx="12196619" cy="1295490"/>
          </a:xfrm>
        </p:spPr>
        <p:txBody>
          <a:bodyPr/>
          <a:lstStyle>
            <a:lvl1pPr algn="ctr">
              <a:defRPr/>
            </a:lvl1pPr>
          </a:lstStyle>
          <a:p>
            <a:r>
              <a:rPr lang="en-US" dirty="0" smtClean="0"/>
              <a:t>CLICK TO EDIT MASTER TITLE STYLE</a:t>
            </a:r>
            <a:endParaRPr lang="en-US" dirty="0"/>
          </a:p>
        </p:txBody>
      </p:sp>
      <p:sp>
        <p:nvSpPr>
          <p:cNvPr id="10" name="Subtitle 2"/>
          <p:cNvSpPr>
            <a:spLocks noGrp="1"/>
          </p:cNvSpPr>
          <p:nvPr>
            <p:ph type="subTitle" idx="1" hasCustomPrompt="1"/>
          </p:nvPr>
        </p:nvSpPr>
        <p:spPr>
          <a:xfrm>
            <a:off x="10349" y="2978603"/>
            <a:ext cx="12181651" cy="1088227"/>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6003326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2 Title &amp; Content">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p:cNvSpPr/>
          <p:nvPr userDrawn="1"/>
        </p:nvSpPr>
        <p:spPr>
          <a:xfrm flipH="1">
            <a:off x="-1" y="-1"/>
            <a:ext cx="2562045" cy="6858001"/>
          </a:xfrm>
          <a:custGeom>
            <a:avLst/>
            <a:gdLst>
              <a:gd name="connsiteX0" fmla="*/ 0 w 8379125"/>
              <a:gd name="connsiteY0" fmla="*/ 0 h 6858000"/>
              <a:gd name="connsiteX1" fmla="*/ 8379125 w 8379125"/>
              <a:gd name="connsiteY1" fmla="*/ 0 h 6858000"/>
              <a:gd name="connsiteX2" fmla="*/ 8379125 w 8379125"/>
              <a:gd name="connsiteY2" fmla="*/ 6858000 h 6858000"/>
              <a:gd name="connsiteX3" fmla="*/ 0 w 8379125"/>
              <a:gd name="connsiteY3" fmla="*/ 6858000 h 6858000"/>
              <a:gd name="connsiteX4" fmla="*/ 0 w 8379125"/>
              <a:gd name="connsiteY4"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682151 w 10061276"/>
              <a:gd name="connsiteY0" fmla="*/ 0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1682151 w 10061276"/>
              <a:gd name="connsiteY5" fmla="*/ 0 h 6858000"/>
              <a:gd name="connsiteX0" fmla="*/ 6003985 w 10061276"/>
              <a:gd name="connsiteY0" fmla="*/ 17252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6003985 w 10061276"/>
              <a:gd name="connsiteY5" fmla="*/ 17252 h 6858000"/>
              <a:gd name="connsiteX0" fmla="*/ 5305246 w 9362537"/>
              <a:gd name="connsiteY0" fmla="*/ 17252 h 6858000"/>
              <a:gd name="connsiteX1" fmla="*/ 9362537 w 9362537"/>
              <a:gd name="connsiteY1" fmla="*/ 0 h 6858000"/>
              <a:gd name="connsiteX2" fmla="*/ 9362537 w 9362537"/>
              <a:gd name="connsiteY2" fmla="*/ 6858000 h 6858000"/>
              <a:gd name="connsiteX3" fmla="*/ 1268083 w 9362537"/>
              <a:gd name="connsiteY3" fmla="*/ 6858000 h 6858000"/>
              <a:gd name="connsiteX4" fmla="*/ 0 w 9362537"/>
              <a:gd name="connsiteY4" fmla="*/ 3174520 h 6858000"/>
              <a:gd name="connsiteX5" fmla="*/ 5305246 w 9362537"/>
              <a:gd name="connsiteY5" fmla="*/ 17252 h 6858000"/>
              <a:gd name="connsiteX0" fmla="*/ 3795624 w 9362537"/>
              <a:gd name="connsiteY0" fmla="*/ 0 h 6858001"/>
              <a:gd name="connsiteX1" fmla="*/ 9362537 w 9362537"/>
              <a:gd name="connsiteY1" fmla="*/ 1 h 6858001"/>
              <a:gd name="connsiteX2" fmla="*/ 9362537 w 9362537"/>
              <a:gd name="connsiteY2" fmla="*/ 6858001 h 6858001"/>
              <a:gd name="connsiteX3" fmla="*/ 1268083 w 9362537"/>
              <a:gd name="connsiteY3" fmla="*/ 6858001 h 6858001"/>
              <a:gd name="connsiteX4" fmla="*/ 0 w 9362537"/>
              <a:gd name="connsiteY4" fmla="*/ 3174521 h 6858001"/>
              <a:gd name="connsiteX5" fmla="*/ 3795624 w 9362537"/>
              <a:gd name="connsiteY5" fmla="*/ 0 h 6858001"/>
              <a:gd name="connsiteX0" fmla="*/ 3795624 w 9362537"/>
              <a:gd name="connsiteY0" fmla="*/ 0 h 6858001"/>
              <a:gd name="connsiteX1" fmla="*/ 9362537 w 9362537"/>
              <a:gd name="connsiteY1" fmla="*/ 1 h 6858001"/>
              <a:gd name="connsiteX2" fmla="*/ 9362537 w 9362537"/>
              <a:gd name="connsiteY2" fmla="*/ 6858001 h 6858001"/>
              <a:gd name="connsiteX3" fmla="*/ 2881222 w 9362537"/>
              <a:gd name="connsiteY3" fmla="*/ 6858001 h 6858001"/>
              <a:gd name="connsiteX4" fmla="*/ 0 w 9362537"/>
              <a:gd name="connsiteY4" fmla="*/ 3174521 h 6858001"/>
              <a:gd name="connsiteX5" fmla="*/ 3795624 w 9362537"/>
              <a:gd name="connsiteY5" fmla="*/ 0 h 6858001"/>
              <a:gd name="connsiteX0" fmla="*/ 4477111 w 10044024"/>
              <a:gd name="connsiteY0" fmla="*/ 0 h 6858001"/>
              <a:gd name="connsiteX1" fmla="*/ 10044024 w 10044024"/>
              <a:gd name="connsiteY1" fmla="*/ 1 h 6858001"/>
              <a:gd name="connsiteX2" fmla="*/ 10044024 w 10044024"/>
              <a:gd name="connsiteY2" fmla="*/ 6858001 h 6858001"/>
              <a:gd name="connsiteX3" fmla="*/ 3562709 w 10044024"/>
              <a:gd name="connsiteY3" fmla="*/ 6858001 h 6858001"/>
              <a:gd name="connsiteX4" fmla="*/ 0 w 10044024"/>
              <a:gd name="connsiteY4" fmla="*/ 3209026 h 6858001"/>
              <a:gd name="connsiteX5" fmla="*/ 4477111 w 10044024"/>
              <a:gd name="connsiteY5" fmla="*/ 0 h 6858001"/>
              <a:gd name="connsiteX0" fmla="*/ 5331126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5331126 w 10898039"/>
              <a:gd name="connsiteY5" fmla="*/ 0 h 6858001"/>
              <a:gd name="connsiteX0" fmla="*/ 3864635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3864635 w 10898039"/>
              <a:gd name="connsiteY5" fmla="*/ 0 h 6858001"/>
              <a:gd name="connsiteX0" fmla="*/ 4011284 w 11044688"/>
              <a:gd name="connsiteY0" fmla="*/ 0 h 6858001"/>
              <a:gd name="connsiteX1" fmla="*/ 11044688 w 11044688"/>
              <a:gd name="connsiteY1" fmla="*/ 1 h 6858001"/>
              <a:gd name="connsiteX2" fmla="*/ 11044688 w 11044688"/>
              <a:gd name="connsiteY2" fmla="*/ 6858001 h 6858001"/>
              <a:gd name="connsiteX3" fmla="*/ 4563373 w 11044688"/>
              <a:gd name="connsiteY3" fmla="*/ 6858001 h 6858001"/>
              <a:gd name="connsiteX4" fmla="*/ 0 w 11044688"/>
              <a:gd name="connsiteY4" fmla="*/ 3036498 h 6858001"/>
              <a:gd name="connsiteX5" fmla="*/ 4011284 w 11044688"/>
              <a:gd name="connsiteY5" fmla="*/ 0 h 6858001"/>
              <a:gd name="connsiteX0" fmla="*/ 3985405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3985405 w 11018809"/>
              <a:gd name="connsiteY5" fmla="*/ 0 h 6858001"/>
              <a:gd name="connsiteX0" fmla="*/ 4045790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4045790 w 11018809"/>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8809" h="6858001">
                <a:moveTo>
                  <a:pt x="4045790" y="0"/>
                </a:moveTo>
                <a:lnTo>
                  <a:pt x="11018809" y="1"/>
                </a:lnTo>
                <a:lnTo>
                  <a:pt x="11018809" y="6858001"/>
                </a:lnTo>
                <a:lnTo>
                  <a:pt x="4537494" y="6858001"/>
                </a:lnTo>
                <a:cubicBezTo>
                  <a:pt x="4508740" y="6852250"/>
                  <a:pt x="28754" y="3007743"/>
                  <a:pt x="0" y="2984739"/>
                </a:cubicBezTo>
                <a:lnTo>
                  <a:pt x="4045790" y="0"/>
                </a:lnTo>
                <a:close/>
              </a:path>
            </a:pathLst>
          </a:custGeom>
          <a:solidFill>
            <a:srgbClr val="176C6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3"/>
          <p:cNvSpPr>
            <a:spLocks noGrp="1"/>
          </p:cNvSpPr>
          <p:nvPr>
            <p:ph type="dt" sz="half" idx="10"/>
          </p:nvPr>
        </p:nvSpPr>
        <p:spPr>
          <a:xfrm>
            <a:off x="609599" y="6356350"/>
            <a:ext cx="1072243" cy="365125"/>
          </a:xfrm>
        </p:spPr>
        <p:txBody>
          <a:bodyPr/>
          <a:lstStyle/>
          <a:p>
            <a:fld id="{7374CF21-00FC-48CB-AF95-A4BB8E3D0D33}" type="datetimeFigureOut">
              <a:rPr lang="en-US" smtClean="0"/>
              <a:t>12/6/2018</a:t>
            </a:fld>
            <a:endParaRPr lang="en-US" dirty="0"/>
          </a:p>
        </p:txBody>
      </p:sp>
      <p:sp>
        <p:nvSpPr>
          <p:cNvPr id="7" name="Footer Placeholder 4"/>
          <p:cNvSpPr>
            <a:spLocks noGrp="1"/>
          </p:cNvSpPr>
          <p:nvPr>
            <p:ph type="ftr" sz="quarter" idx="11"/>
          </p:nvPr>
        </p:nvSpPr>
        <p:spPr>
          <a:xfrm>
            <a:off x="1869612" y="6356350"/>
            <a:ext cx="8988888" cy="365125"/>
          </a:xfrm>
        </p:spPr>
        <p:txBody>
          <a:bodyPr/>
          <a:lstStyle/>
          <a:p>
            <a:endParaRPr lang="en-US"/>
          </a:p>
        </p:txBody>
      </p:sp>
      <p:sp>
        <p:nvSpPr>
          <p:cNvPr id="8" name="Slide Number Placeholder 5"/>
          <p:cNvSpPr>
            <a:spLocks noGrp="1"/>
          </p:cNvSpPr>
          <p:nvPr>
            <p:ph type="sldNum" sz="quarter" idx="12"/>
          </p:nvPr>
        </p:nvSpPr>
        <p:spPr>
          <a:xfrm>
            <a:off x="11038114" y="6356350"/>
            <a:ext cx="544286" cy="365125"/>
          </a:xfrm>
        </p:spPr>
        <p:txBody>
          <a:bodyPr/>
          <a:lstStyle/>
          <a:p>
            <a:fld id="{F6D821BF-F8A1-477A-A489-46F0D374796A}" type="slidenum">
              <a:rPr lang="en-US" smtClean="0"/>
              <a:t>‹#›</a:t>
            </a:fld>
            <a:endParaRPr lang="en-US"/>
          </a:p>
        </p:txBody>
      </p:sp>
      <p:sp>
        <p:nvSpPr>
          <p:cNvPr id="11" name="Title 1"/>
          <p:cNvSpPr>
            <a:spLocks noGrp="1"/>
          </p:cNvSpPr>
          <p:nvPr>
            <p:ph type="title" hasCustomPrompt="1"/>
          </p:nvPr>
        </p:nvSpPr>
        <p:spPr>
          <a:xfrm>
            <a:off x="2710544" y="764478"/>
            <a:ext cx="8871856" cy="1143000"/>
          </a:xfrm>
        </p:spPr>
        <p:txBody>
          <a:bodyPr/>
          <a:lstStyle>
            <a:lvl1pPr algn="l">
              <a:defRPr/>
            </a:lvl1pPr>
          </a:lstStyle>
          <a:p>
            <a:r>
              <a:rPr lang="en-US" dirty="0" smtClean="0"/>
              <a:t>CLICK TO EDIT MASTER TITLE STYLE</a:t>
            </a:r>
            <a:endParaRPr lang="en-US" dirty="0"/>
          </a:p>
        </p:txBody>
      </p:sp>
      <p:sp>
        <p:nvSpPr>
          <p:cNvPr id="12" name="Content Placeholder 2"/>
          <p:cNvSpPr>
            <a:spLocks noGrp="1"/>
          </p:cNvSpPr>
          <p:nvPr>
            <p:ph idx="1"/>
          </p:nvPr>
        </p:nvSpPr>
        <p:spPr>
          <a:xfrm>
            <a:off x="2694214" y="2196193"/>
            <a:ext cx="8888186" cy="392997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17702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3 Titl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3"/>
          <p:cNvSpPr>
            <a:spLocks noGrp="1"/>
          </p:cNvSpPr>
          <p:nvPr>
            <p:ph type="dt" sz="half" idx="10"/>
          </p:nvPr>
        </p:nvSpPr>
        <p:spPr>
          <a:xfrm>
            <a:off x="609599" y="6356350"/>
            <a:ext cx="1072243" cy="365125"/>
          </a:xfrm>
        </p:spPr>
        <p:txBody>
          <a:bodyPr/>
          <a:lstStyle/>
          <a:p>
            <a:fld id="{7374CF21-00FC-48CB-AF95-A4BB8E3D0D33}" type="datetimeFigureOut">
              <a:rPr lang="en-US" smtClean="0"/>
              <a:t>12/6/2018</a:t>
            </a:fld>
            <a:endParaRPr lang="en-US" dirty="0"/>
          </a:p>
        </p:txBody>
      </p:sp>
      <p:sp>
        <p:nvSpPr>
          <p:cNvPr id="7" name="Footer Placeholder 4"/>
          <p:cNvSpPr>
            <a:spLocks noGrp="1"/>
          </p:cNvSpPr>
          <p:nvPr>
            <p:ph type="ftr" sz="quarter" idx="11"/>
          </p:nvPr>
        </p:nvSpPr>
        <p:spPr>
          <a:xfrm>
            <a:off x="1869612" y="6356350"/>
            <a:ext cx="8988888" cy="365125"/>
          </a:xfrm>
        </p:spPr>
        <p:txBody>
          <a:bodyPr/>
          <a:lstStyle/>
          <a:p>
            <a:endParaRPr lang="en-US"/>
          </a:p>
        </p:txBody>
      </p:sp>
      <p:sp>
        <p:nvSpPr>
          <p:cNvPr id="8" name="Slide Number Placeholder 5"/>
          <p:cNvSpPr>
            <a:spLocks noGrp="1"/>
          </p:cNvSpPr>
          <p:nvPr>
            <p:ph type="sldNum" sz="quarter" idx="12"/>
          </p:nvPr>
        </p:nvSpPr>
        <p:spPr>
          <a:xfrm>
            <a:off x="11038114" y="6356350"/>
            <a:ext cx="544286" cy="365125"/>
          </a:xfrm>
        </p:spPr>
        <p:txBody>
          <a:bodyPr/>
          <a:lstStyle/>
          <a:p>
            <a:fld id="{F6D821BF-F8A1-477A-A489-46F0D374796A}" type="slidenum">
              <a:rPr lang="en-US" smtClean="0"/>
              <a:t>‹#›</a:t>
            </a:fld>
            <a:endParaRPr lang="en-US"/>
          </a:p>
        </p:txBody>
      </p:sp>
      <p:pic>
        <p:nvPicPr>
          <p:cNvPr id="9" name="Content Placeholder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6961" y="0"/>
            <a:ext cx="3685039" cy="3236983"/>
          </a:xfrm>
          <a:prstGeom prst="rect">
            <a:avLst/>
          </a:prstGeom>
        </p:spPr>
      </p:pic>
      <p:sp>
        <p:nvSpPr>
          <p:cNvPr id="10" name="Title 1"/>
          <p:cNvSpPr>
            <a:spLocks noGrp="1"/>
          </p:cNvSpPr>
          <p:nvPr>
            <p:ph type="ctrTitle" hasCustomPrompt="1"/>
          </p:nvPr>
        </p:nvSpPr>
        <p:spPr>
          <a:xfrm>
            <a:off x="0" y="2058578"/>
            <a:ext cx="12196619" cy="1295490"/>
          </a:xfrm>
        </p:spPr>
        <p:txBody>
          <a:bodyPr/>
          <a:lstStyle>
            <a:lvl1pPr algn="ctr">
              <a:defRPr/>
            </a:lvl1pPr>
          </a:lstStyle>
          <a:p>
            <a:r>
              <a:rPr lang="en-US" dirty="0" smtClean="0"/>
              <a:t>CLICK TO EDIT MASTER TITLE STYLE</a:t>
            </a:r>
            <a:endParaRPr lang="en-US" dirty="0"/>
          </a:p>
        </p:txBody>
      </p:sp>
      <p:sp>
        <p:nvSpPr>
          <p:cNvPr id="13" name="Subtitle 2"/>
          <p:cNvSpPr>
            <a:spLocks noGrp="1"/>
          </p:cNvSpPr>
          <p:nvPr>
            <p:ph type="subTitle" idx="1" hasCustomPrompt="1"/>
          </p:nvPr>
        </p:nvSpPr>
        <p:spPr>
          <a:xfrm>
            <a:off x="10349" y="2978603"/>
            <a:ext cx="12181651" cy="1088227"/>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390596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3"/>
          <p:cNvSpPr>
            <a:spLocks noGrp="1"/>
          </p:cNvSpPr>
          <p:nvPr>
            <p:ph type="dt" sz="half" idx="10"/>
          </p:nvPr>
        </p:nvSpPr>
        <p:spPr>
          <a:xfrm>
            <a:off x="609599" y="6356350"/>
            <a:ext cx="1072243" cy="365125"/>
          </a:xfrm>
        </p:spPr>
        <p:txBody>
          <a:bodyPr/>
          <a:lstStyle/>
          <a:p>
            <a:fld id="{7374CF21-00FC-48CB-AF95-A4BB8E3D0D33}" type="datetimeFigureOut">
              <a:rPr lang="en-US" smtClean="0"/>
              <a:t>12/6/2018</a:t>
            </a:fld>
            <a:endParaRPr lang="en-US" dirty="0"/>
          </a:p>
        </p:txBody>
      </p:sp>
      <p:sp>
        <p:nvSpPr>
          <p:cNvPr id="7" name="Footer Placeholder 4"/>
          <p:cNvSpPr>
            <a:spLocks noGrp="1"/>
          </p:cNvSpPr>
          <p:nvPr>
            <p:ph type="ftr" sz="quarter" idx="11"/>
          </p:nvPr>
        </p:nvSpPr>
        <p:spPr>
          <a:xfrm>
            <a:off x="1869612" y="6356350"/>
            <a:ext cx="8988888" cy="365125"/>
          </a:xfrm>
        </p:spPr>
        <p:txBody>
          <a:bodyPr/>
          <a:lstStyle/>
          <a:p>
            <a:endParaRPr lang="en-US"/>
          </a:p>
        </p:txBody>
      </p:sp>
      <p:sp>
        <p:nvSpPr>
          <p:cNvPr id="8" name="Slide Number Placeholder 5"/>
          <p:cNvSpPr>
            <a:spLocks noGrp="1"/>
          </p:cNvSpPr>
          <p:nvPr>
            <p:ph type="sldNum" sz="quarter" idx="12"/>
          </p:nvPr>
        </p:nvSpPr>
        <p:spPr>
          <a:xfrm>
            <a:off x="11038114" y="6356350"/>
            <a:ext cx="544286" cy="365125"/>
          </a:xfrm>
        </p:spPr>
        <p:txBody>
          <a:bodyPr/>
          <a:lstStyle/>
          <a:p>
            <a:fld id="{F6D821BF-F8A1-477A-A489-46F0D374796A}" type="slidenum">
              <a:rPr lang="en-US" smtClean="0"/>
              <a:t>‹#›</a:t>
            </a:fld>
            <a:endParaRPr lang="en-US"/>
          </a:p>
        </p:txBody>
      </p:sp>
      <p:sp>
        <p:nvSpPr>
          <p:cNvPr id="11" name="Title 1"/>
          <p:cNvSpPr>
            <a:spLocks noGrp="1"/>
          </p:cNvSpPr>
          <p:nvPr>
            <p:ph type="title" hasCustomPrompt="1"/>
          </p:nvPr>
        </p:nvSpPr>
        <p:spPr>
          <a:xfrm>
            <a:off x="318492" y="764478"/>
            <a:ext cx="8871856" cy="1143000"/>
          </a:xfrm>
        </p:spPr>
        <p:txBody>
          <a:bodyPr/>
          <a:lstStyle>
            <a:lvl1pPr algn="l">
              <a:defRPr/>
            </a:lvl1pPr>
          </a:lstStyle>
          <a:p>
            <a:r>
              <a:rPr lang="en-US" dirty="0" smtClean="0"/>
              <a:t>CLICK TO EDIT MASTER TITLE STYLE</a:t>
            </a:r>
            <a:endParaRPr lang="en-US" dirty="0"/>
          </a:p>
        </p:txBody>
      </p:sp>
      <p:sp>
        <p:nvSpPr>
          <p:cNvPr id="12" name="Content Placeholder 2"/>
          <p:cNvSpPr>
            <a:spLocks noGrp="1"/>
          </p:cNvSpPr>
          <p:nvPr>
            <p:ph idx="1"/>
          </p:nvPr>
        </p:nvSpPr>
        <p:spPr>
          <a:xfrm>
            <a:off x="302162" y="2196193"/>
            <a:ext cx="8888186" cy="392997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Content Placeholder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6961" y="0"/>
            <a:ext cx="3685039" cy="3236983"/>
          </a:xfrm>
          <a:prstGeom prst="rect">
            <a:avLst/>
          </a:prstGeom>
        </p:spPr>
      </p:pic>
    </p:spTree>
    <p:extLst>
      <p:ext uri="{BB962C8B-B14F-4D97-AF65-F5344CB8AC3E}">
        <p14:creationId xmlns:p14="http://schemas.microsoft.com/office/powerpoint/2010/main" val="17946747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3"/>
          <p:cNvSpPr/>
          <p:nvPr userDrawn="1"/>
        </p:nvSpPr>
        <p:spPr>
          <a:xfrm>
            <a:off x="1889184" y="-2"/>
            <a:ext cx="10302817" cy="6858001"/>
          </a:xfrm>
          <a:custGeom>
            <a:avLst/>
            <a:gdLst>
              <a:gd name="connsiteX0" fmla="*/ 0 w 8379125"/>
              <a:gd name="connsiteY0" fmla="*/ 0 h 6858000"/>
              <a:gd name="connsiteX1" fmla="*/ 8379125 w 8379125"/>
              <a:gd name="connsiteY1" fmla="*/ 0 h 6858000"/>
              <a:gd name="connsiteX2" fmla="*/ 8379125 w 8379125"/>
              <a:gd name="connsiteY2" fmla="*/ 6858000 h 6858000"/>
              <a:gd name="connsiteX3" fmla="*/ 0 w 8379125"/>
              <a:gd name="connsiteY3" fmla="*/ 6858000 h 6858000"/>
              <a:gd name="connsiteX4" fmla="*/ 0 w 8379125"/>
              <a:gd name="connsiteY4"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1751162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751162 w 10130287"/>
              <a:gd name="connsiteY0" fmla="*/ 0 h 6858000"/>
              <a:gd name="connsiteX1" fmla="*/ 10130287 w 10130287"/>
              <a:gd name="connsiteY1" fmla="*/ 0 h 6858000"/>
              <a:gd name="connsiteX2" fmla="*/ 10130287 w 10130287"/>
              <a:gd name="connsiteY2" fmla="*/ 6858000 h 6858000"/>
              <a:gd name="connsiteX3" fmla="*/ 2035833 w 10130287"/>
              <a:gd name="connsiteY3" fmla="*/ 6858000 h 6858000"/>
              <a:gd name="connsiteX4" fmla="*/ 0 w 10130287"/>
              <a:gd name="connsiteY4" fmla="*/ 3407434 h 6858000"/>
              <a:gd name="connsiteX5" fmla="*/ 1751162 w 10130287"/>
              <a:gd name="connsiteY5" fmla="*/ 0 h 6858000"/>
              <a:gd name="connsiteX0" fmla="*/ 1682151 w 10061276"/>
              <a:gd name="connsiteY0" fmla="*/ 0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1682151 w 10061276"/>
              <a:gd name="connsiteY5" fmla="*/ 0 h 6858000"/>
              <a:gd name="connsiteX0" fmla="*/ 6003985 w 10061276"/>
              <a:gd name="connsiteY0" fmla="*/ 17252 h 6858000"/>
              <a:gd name="connsiteX1" fmla="*/ 10061276 w 10061276"/>
              <a:gd name="connsiteY1" fmla="*/ 0 h 6858000"/>
              <a:gd name="connsiteX2" fmla="*/ 10061276 w 10061276"/>
              <a:gd name="connsiteY2" fmla="*/ 6858000 h 6858000"/>
              <a:gd name="connsiteX3" fmla="*/ 1966822 w 10061276"/>
              <a:gd name="connsiteY3" fmla="*/ 6858000 h 6858000"/>
              <a:gd name="connsiteX4" fmla="*/ 0 w 10061276"/>
              <a:gd name="connsiteY4" fmla="*/ 2872596 h 6858000"/>
              <a:gd name="connsiteX5" fmla="*/ 6003985 w 10061276"/>
              <a:gd name="connsiteY5" fmla="*/ 17252 h 6858000"/>
              <a:gd name="connsiteX0" fmla="*/ 5305246 w 9362537"/>
              <a:gd name="connsiteY0" fmla="*/ 17252 h 6858000"/>
              <a:gd name="connsiteX1" fmla="*/ 9362537 w 9362537"/>
              <a:gd name="connsiteY1" fmla="*/ 0 h 6858000"/>
              <a:gd name="connsiteX2" fmla="*/ 9362537 w 9362537"/>
              <a:gd name="connsiteY2" fmla="*/ 6858000 h 6858000"/>
              <a:gd name="connsiteX3" fmla="*/ 1268083 w 9362537"/>
              <a:gd name="connsiteY3" fmla="*/ 6858000 h 6858000"/>
              <a:gd name="connsiteX4" fmla="*/ 0 w 9362537"/>
              <a:gd name="connsiteY4" fmla="*/ 3174520 h 6858000"/>
              <a:gd name="connsiteX5" fmla="*/ 5305246 w 9362537"/>
              <a:gd name="connsiteY5" fmla="*/ 17252 h 6858000"/>
              <a:gd name="connsiteX0" fmla="*/ 3795624 w 9362537"/>
              <a:gd name="connsiteY0" fmla="*/ 0 h 6858001"/>
              <a:gd name="connsiteX1" fmla="*/ 9362537 w 9362537"/>
              <a:gd name="connsiteY1" fmla="*/ 1 h 6858001"/>
              <a:gd name="connsiteX2" fmla="*/ 9362537 w 9362537"/>
              <a:gd name="connsiteY2" fmla="*/ 6858001 h 6858001"/>
              <a:gd name="connsiteX3" fmla="*/ 1268083 w 9362537"/>
              <a:gd name="connsiteY3" fmla="*/ 6858001 h 6858001"/>
              <a:gd name="connsiteX4" fmla="*/ 0 w 9362537"/>
              <a:gd name="connsiteY4" fmla="*/ 3174521 h 6858001"/>
              <a:gd name="connsiteX5" fmla="*/ 3795624 w 9362537"/>
              <a:gd name="connsiteY5" fmla="*/ 0 h 6858001"/>
              <a:gd name="connsiteX0" fmla="*/ 3795624 w 9362537"/>
              <a:gd name="connsiteY0" fmla="*/ 0 h 6858001"/>
              <a:gd name="connsiteX1" fmla="*/ 9362537 w 9362537"/>
              <a:gd name="connsiteY1" fmla="*/ 1 h 6858001"/>
              <a:gd name="connsiteX2" fmla="*/ 9362537 w 9362537"/>
              <a:gd name="connsiteY2" fmla="*/ 6858001 h 6858001"/>
              <a:gd name="connsiteX3" fmla="*/ 2881222 w 9362537"/>
              <a:gd name="connsiteY3" fmla="*/ 6858001 h 6858001"/>
              <a:gd name="connsiteX4" fmla="*/ 0 w 9362537"/>
              <a:gd name="connsiteY4" fmla="*/ 3174521 h 6858001"/>
              <a:gd name="connsiteX5" fmla="*/ 3795624 w 9362537"/>
              <a:gd name="connsiteY5" fmla="*/ 0 h 6858001"/>
              <a:gd name="connsiteX0" fmla="*/ 4477111 w 10044024"/>
              <a:gd name="connsiteY0" fmla="*/ 0 h 6858001"/>
              <a:gd name="connsiteX1" fmla="*/ 10044024 w 10044024"/>
              <a:gd name="connsiteY1" fmla="*/ 1 h 6858001"/>
              <a:gd name="connsiteX2" fmla="*/ 10044024 w 10044024"/>
              <a:gd name="connsiteY2" fmla="*/ 6858001 h 6858001"/>
              <a:gd name="connsiteX3" fmla="*/ 3562709 w 10044024"/>
              <a:gd name="connsiteY3" fmla="*/ 6858001 h 6858001"/>
              <a:gd name="connsiteX4" fmla="*/ 0 w 10044024"/>
              <a:gd name="connsiteY4" fmla="*/ 3209026 h 6858001"/>
              <a:gd name="connsiteX5" fmla="*/ 4477111 w 10044024"/>
              <a:gd name="connsiteY5" fmla="*/ 0 h 6858001"/>
              <a:gd name="connsiteX0" fmla="*/ 5331126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5331126 w 10898039"/>
              <a:gd name="connsiteY5" fmla="*/ 0 h 6858001"/>
              <a:gd name="connsiteX0" fmla="*/ 3864635 w 10898039"/>
              <a:gd name="connsiteY0" fmla="*/ 0 h 6858001"/>
              <a:gd name="connsiteX1" fmla="*/ 10898039 w 10898039"/>
              <a:gd name="connsiteY1" fmla="*/ 1 h 6858001"/>
              <a:gd name="connsiteX2" fmla="*/ 10898039 w 10898039"/>
              <a:gd name="connsiteY2" fmla="*/ 6858001 h 6858001"/>
              <a:gd name="connsiteX3" fmla="*/ 4416724 w 10898039"/>
              <a:gd name="connsiteY3" fmla="*/ 6858001 h 6858001"/>
              <a:gd name="connsiteX4" fmla="*/ 0 w 10898039"/>
              <a:gd name="connsiteY4" fmla="*/ 3010618 h 6858001"/>
              <a:gd name="connsiteX5" fmla="*/ 3864635 w 10898039"/>
              <a:gd name="connsiteY5" fmla="*/ 0 h 6858001"/>
              <a:gd name="connsiteX0" fmla="*/ 4011284 w 11044688"/>
              <a:gd name="connsiteY0" fmla="*/ 0 h 6858001"/>
              <a:gd name="connsiteX1" fmla="*/ 11044688 w 11044688"/>
              <a:gd name="connsiteY1" fmla="*/ 1 h 6858001"/>
              <a:gd name="connsiteX2" fmla="*/ 11044688 w 11044688"/>
              <a:gd name="connsiteY2" fmla="*/ 6858001 h 6858001"/>
              <a:gd name="connsiteX3" fmla="*/ 4563373 w 11044688"/>
              <a:gd name="connsiteY3" fmla="*/ 6858001 h 6858001"/>
              <a:gd name="connsiteX4" fmla="*/ 0 w 11044688"/>
              <a:gd name="connsiteY4" fmla="*/ 3036498 h 6858001"/>
              <a:gd name="connsiteX5" fmla="*/ 4011284 w 11044688"/>
              <a:gd name="connsiteY5" fmla="*/ 0 h 6858001"/>
              <a:gd name="connsiteX0" fmla="*/ 3985405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3985405 w 11018809"/>
              <a:gd name="connsiteY5" fmla="*/ 0 h 6858001"/>
              <a:gd name="connsiteX0" fmla="*/ 4045790 w 11018809"/>
              <a:gd name="connsiteY0" fmla="*/ 0 h 6858001"/>
              <a:gd name="connsiteX1" fmla="*/ 11018809 w 11018809"/>
              <a:gd name="connsiteY1" fmla="*/ 1 h 6858001"/>
              <a:gd name="connsiteX2" fmla="*/ 11018809 w 11018809"/>
              <a:gd name="connsiteY2" fmla="*/ 6858001 h 6858001"/>
              <a:gd name="connsiteX3" fmla="*/ 4537494 w 11018809"/>
              <a:gd name="connsiteY3" fmla="*/ 6858001 h 6858001"/>
              <a:gd name="connsiteX4" fmla="*/ 0 w 11018809"/>
              <a:gd name="connsiteY4" fmla="*/ 2984739 h 6858001"/>
              <a:gd name="connsiteX5" fmla="*/ 4045790 w 11018809"/>
              <a:gd name="connsiteY5" fmla="*/ 0 h 6858001"/>
              <a:gd name="connsiteX0" fmla="*/ 3364303 w 10337322"/>
              <a:gd name="connsiteY0" fmla="*/ 0 h 6858001"/>
              <a:gd name="connsiteX1" fmla="*/ 10337322 w 10337322"/>
              <a:gd name="connsiteY1" fmla="*/ 1 h 6858001"/>
              <a:gd name="connsiteX2" fmla="*/ 10337322 w 10337322"/>
              <a:gd name="connsiteY2" fmla="*/ 6858001 h 6858001"/>
              <a:gd name="connsiteX3" fmla="*/ 3856007 w 10337322"/>
              <a:gd name="connsiteY3" fmla="*/ 6858001 h 6858001"/>
              <a:gd name="connsiteX4" fmla="*/ 0 w 10337322"/>
              <a:gd name="connsiteY4" fmla="*/ 2475781 h 6858001"/>
              <a:gd name="connsiteX5" fmla="*/ 3364303 w 10337322"/>
              <a:gd name="connsiteY5" fmla="*/ 0 h 6858001"/>
              <a:gd name="connsiteX0" fmla="*/ 3329798 w 10302817"/>
              <a:gd name="connsiteY0" fmla="*/ 0 h 6858001"/>
              <a:gd name="connsiteX1" fmla="*/ 10302817 w 10302817"/>
              <a:gd name="connsiteY1" fmla="*/ 1 h 6858001"/>
              <a:gd name="connsiteX2" fmla="*/ 10302817 w 10302817"/>
              <a:gd name="connsiteY2" fmla="*/ 6858001 h 6858001"/>
              <a:gd name="connsiteX3" fmla="*/ 3821502 w 10302817"/>
              <a:gd name="connsiteY3" fmla="*/ 6858001 h 6858001"/>
              <a:gd name="connsiteX4" fmla="*/ 0 w 10302817"/>
              <a:gd name="connsiteY4" fmla="*/ 2458528 h 6858001"/>
              <a:gd name="connsiteX5" fmla="*/ 3329798 w 10302817"/>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02817" h="6858001">
                <a:moveTo>
                  <a:pt x="3329798" y="0"/>
                </a:moveTo>
                <a:lnTo>
                  <a:pt x="10302817" y="1"/>
                </a:lnTo>
                <a:lnTo>
                  <a:pt x="10302817" y="6858001"/>
                </a:lnTo>
                <a:lnTo>
                  <a:pt x="3821502" y="6858001"/>
                </a:lnTo>
                <a:cubicBezTo>
                  <a:pt x="3792748" y="6852250"/>
                  <a:pt x="28754" y="2481532"/>
                  <a:pt x="0" y="2458528"/>
                </a:cubicBezTo>
                <a:lnTo>
                  <a:pt x="3329798" y="0"/>
                </a:lnTo>
                <a:close/>
              </a:path>
            </a:pathLst>
          </a:custGeom>
          <a:solidFill>
            <a:srgbClr val="AFABAB">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012620" y="764478"/>
            <a:ext cx="8569779"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53343" y="2196193"/>
            <a:ext cx="9329057" cy="392997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599" y="6356350"/>
            <a:ext cx="1072243" cy="365125"/>
          </a:xfrm>
          <a:prstGeom prst="rect">
            <a:avLst/>
          </a:prstGeom>
        </p:spPr>
        <p:txBody>
          <a:bodyPr vert="horz" lIns="91440" tIns="45720" rIns="91440" bIns="45720" rtlCol="0" anchor="ctr"/>
          <a:lstStyle>
            <a:lvl1pPr algn="l">
              <a:defRPr sz="1200" b="1">
                <a:solidFill>
                  <a:schemeClr val="tx1">
                    <a:tint val="75000"/>
                  </a:schemeClr>
                </a:solidFill>
              </a:defRPr>
            </a:lvl1pPr>
          </a:lstStyle>
          <a:p>
            <a:fld id="{7374CF21-00FC-48CB-AF95-A4BB8E3D0D33}" type="datetimeFigureOut">
              <a:rPr lang="en-US" smtClean="0"/>
              <a:pPr/>
              <a:t>12/6/2018</a:t>
            </a:fld>
            <a:endParaRPr lang="en-US" dirty="0"/>
          </a:p>
        </p:txBody>
      </p:sp>
      <p:sp>
        <p:nvSpPr>
          <p:cNvPr id="5" name="Footer Placeholder 4"/>
          <p:cNvSpPr>
            <a:spLocks noGrp="1"/>
          </p:cNvSpPr>
          <p:nvPr>
            <p:ph type="ftr" sz="quarter" idx="3"/>
          </p:nvPr>
        </p:nvSpPr>
        <p:spPr>
          <a:xfrm>
            <a:off x="1869612" y="6356350"/>
            <a:ext cx="8988888" cy="365125"/>
          </a:xfrm>
          <a:prstGeom prst="rect">
            <a:avLst/>
          </a:prstGeom>
        </p:spPr>
        <p:txBody>
          <a:bodyPr vert="horz" lIns="91440" tIns="45720" rIns="91440" bIns="45720" rtlCol="0" anchor="ctr"/>
          <a:lstStyle>
            <a:lvl1pPr algn="l">
              <a:defRPr sz="1200" b="1">
                <a:solidFill>
                  <a:srgbClr val="176C6D"/>
                </a:solidFill>
              </a:defRPr>
            </a:lvl1pPr>
          </a:lstStyle>
          <a:p>
            <a:endParaRPr lang="en-US" dirty="0"/>
          </a:p>
        </p:txBody>
      </p:sp>
      <p:sp>
        <p:nvSpPr>
          <p:cNvPr id="6" name="Slide Number Placeholder 5"/>
          <p:cNvSpPr>
            <a:spLocks noGrp="1"/>
          </p:cNvSpPr>
          <p:nvPr>
            <p:ph type="sldNum" sz="quarter" idx="4"/>
          </p:nvPr>
        </p:nvSpPr>
        <p:spPr>
          <a:xfrm>
            <a:off x="11038114" y="6356350"/>
            <a:ext cx="544286" cy="365125"/>
          </a:xfrm>
          <a:prstGeom prst="rect">
            <a:avLst/>
          </a:prstGeom>
        </p:spPr>
        <p:txBody>
          <a:bodyPr vert="horz" lIns="91440" tIns="45720" rIns="91440" bIns="45720" rtlCol="0" anchor="ctr"/>
          <a:lstStyle>
            <a:lvl1pPr algn="r">
              <a:defRPr sz="1200" b="1">
                <a:solidFill>
                  <a:srgbClr val="176C6D"/>
                </a:solidFill>
              </a:defRPr>
            </a:lvl1pPr>
          </a:lstStyle>
          <a:p>
            <a:fld id="{F6D821BF-F8A1-477A-A489-46F0D374796A}" type="slidenum">
              <a:rPr lang="en-US" smtClean="0"/>
              <a:pPr/>
              <a:t>‹#›</a:t>
            </a:fld>
            <a:endParaRPr lang="en-US" dirty="0"/>
          </a:p>
        </p:txBody>
      </p:sp>
      <p:sp>
        <p:nvSpPr>
          <p:cNvPr id="8" name="Isosceles Triangle 4"/>
          <p:cNvSpPr/>
          <p:nvPr userDrawn="1"/>
        </p:nvSpPr>
        <p:spPr>
          <a:xfrm rot="5400000">
            <a:off x="-208443" y="247259"/>
            <a:ext cx="3338423" cy="2938791"/>
          </a:xfrm>
          <a:custGeom>
            <a:avLst/>
            <a:gdLst>
              <a:gd name="connsiteX0" fmla="*/ 0 w 3381555"/>
              <a:gd name="connsiteY0" fmla="*/ 3827311 h 3827311"/>
              <a:gd name="connsiteX1" fmla="*/ 1690778 w 3381555"/>
              <a:gd name="connsiteY1" fmla="*/ 0 h 3827311"/>
              <a:gd name="connsiteX2" fmla="*/ 3381555 w 3381555"/>
              <a:gd name="connsiteY2" fmla="*/ 3827311 h 3827311"/>
              <a:gd name="connsiteX3" fmla="*/ 0 w 3381555"/>
              <a:gd name="connsiteY3" fmla="*/ 3827311 h 3827311"/>
              <a:gd name="connsiteX0" fmla="*/ 0 w 3381555"/>
              <a:gd name="connsiteY0" fmla="*/ 4034345 h 4034345"/>
              <a:gd name="connsiteX1" fmla="*/ 1216325 w 3381555"/>
              <a:gd name="connsiteY1" fmla="*/ 0 h 4034345"/>
              <a:gd name="connsiteX2" fmla="*/ 3381555 w 3381555"/>
              <a:gd name="connsiteY2" fmla="*/ 4034345 h 4034345"/>
              <a:gd name="connsiteX3" fmla="*/ 0 w 3381555"/>
              <a:gd name="connsiteY3" fmla="*/ 4034345 h 4034345"/>
              <a:gd name="connsiteX0" fmla="*/ 0 w 3838755"/>
              <a:gd name="connsiteY0" fmla="*/ 4034345 h 4034345"/>
              <a:gd name="connsiteX1" fmla="*/ 1216325 w 3838755"/>
              <a:gd name="connsiteY1" fmla="*/ 0 h 4034345"/>
              <a:gd name="connsiteX2" fmla="*/ 3838755 w 3838755"/>
              <a:gd name="connsiteY2" fmla="*/ 3991213 h 4034345"/>
              <a:gd name="connsiteX3" fmla="*/ 0 w 3838755"/>
              <a:gd name="connsiteY3" fmla="*/ 4034345 h 4034345"/>
              <a:gd name="connsiteX0" fmla="*/ 0 w 3847381"/>
              <a:gd name="connsiteY0" fmla="*/ 4034345 h 4034345"/>
              <a:gd name="connsiteX1" fmla="*/ 1216325 w 3847381"/>
              <a:gd name="connsiteY1" fmla="*/ 0 h 4034345"/>
              <a:gd name="connsiteX2" fmla="*/ 3847381 w 3847381"/>
              <a:gd name="connsiteY2" fmla="*/ 4034345 h 4034345"/>
              <a:gd name="connsiteX3" fmla="*/ 0 w 3847381"/>
              <a:gd name="connsiteY3" fmla="*/ 4034345 h 4034345"/>
              <a:gd name="connsiteX0" fmla="*/ 0 w 3338423"/>
              <a:gd name="connsiteY0" fmla="*/ 4034345 h 4042971"/>
              <a:gd name="connsiteX1" fmla="*/ 1216325 w 3338423"/>
              <a:gd name="connsiteY1" fmla="*/ 0 h 4042971"/>
              <a:gd name="connsiteX2" fmla="*/ 3338423 w 3338423"/>
              <a:gd name="connsiteY2" fmla="*/ 4042971 h 4042971"/>
              <a:gd name="connsiteX3" fmla="*/ 0 w 3338423"/>
              <a:gd name="connsiteY3" fmla="*/ 4034345 h 4042971"/>
              <a:gd name="connsiteX0" fmla="*/ 0 w 3338423"/>
              <a:gd name="connsiteY0" fmla="*/ 2973296 h 2981922"/>
              <a:gd name="connsiteX1" fmla="*/ 1345721 w 3338423"/>
              <a:gd name="connsiteY1" fmla="*/ 0 h 2981922"/>
              <a:gd name="connsiteX2" fmla="*/ 3338423 w 3338423"/>
              <a:gd name="connsiteY2" fmla="*/ 2981922 h 2981922"/>
              <a:gd name="connsiteX3" fmla="*/ 0 w 3338423"/>
              <a:gd name="connsiteY3" fmla="*/ 2973296 h 2981922"/>
              <a:gd name="connsiteX0" fmla="*/ 0 w 3338423"/>
              <a:gd name="connsiteY0" fmla="*/ 2930164 h 2938790"/>
              <a:gd name="connsiteX1" fmla="*/ 1302592 w 3338423"/>
              <a:gd name="connsiteY1" fmla="*/ 0 h 2938790"/>
              <a:gd name="connsiteX2" fmla="*/ 3338423 w 3338423"/>
              <a:gd name="connsiteY2" fmla="*/ 2938790 h 2938790"/>
              <a:gd name="connsiteX3" fmla="*/ 0 w 3338423"/>
              <a:gd name="connsiteY3" fmla="*/ 2930164 h 2938790"/>
              <a:gd name="connsiteX0" fmla="*/ 0 w 3338423"/>
              <a:gd name="connsiteY0" fmla="*/ 2930165 h 2938791"/>
              <a:gd name="connsiteX1" fmla="*/ 1285342 w 3338423"/>
              <a:gd name="connsiteY1" fmla="*/ 0 h 2938791"/>
              <a:gd name="connsiteX2" fmla="*/ 3338423 w 3338423"/>
              <a:gd name="connsiteY2" fmla="*/ 2938791 h 2938791"/>
              <a:gd name="connsiteX3" fmla="*/ 0 w 3338423"/>
              <a:gd name="connsiteY3" fmla="*/ 2930165 h 2938791"/>
            </a:gdLst>
            <a:ahLst/>
            <a:cxnLst>
              <a:cxn ang="0">
                <a:pos x="connsiteX0" y="connsiteY0"/>
              </a:cxn>
              <a:cxn ang="0">
                <a:pos x="connsiteX1" y="connsiteY1"/>
              </a:cxn>
              <a:cxn ang="0">
                <a:pos x="connsiteX2" y="connsiteY2"/>
              </a:cxn>
              <a:cxn ang="0">
                <a:pos x="connsiteX3" y="connsiteY3"/>
              </a:cxn>
            </a:cxnLst>
            <a:rect l="l" t="t" r="r" b="b"/>
            <a:pathLst>
              <a:path w="3338423" h="2938791">
                <a:moveTo>
                  <a:pt x="0" y="2930165"/>
                </a:moveTo>
                <a:lnTo>
                  <a:pt x="1285342" y="0"/>
                </a:lnTo>
                <a:lnTo>
                  <a:pt x="3338423" y="2938791"/>
                </a:lnTo>
                <a:lnTo>
                  <a:pt x="0" y="2930165"/>
                </a:lnTo>
                <a:close/>
              </a:path>
            </a:pathLst>
          </a:custGeom>
          <a:solidFill>
            <a:srgbClr val="176C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61640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1" r:id="rId3"/>
    <p:sldLayoutId id="2147483728" r:id="rId4"/>
    <p:sldLayoutId id="2147483729" r:id="rId5"/>
    <p:sldLayoutId id="2147483731" r:id="rId6"/>
    <p:sldLayoutId id="2147483730" r:id="rId7"/>
  </p:sldLayoutIdLst>
  <p:timing>
    <p:tnLst>
      <p:par>
        <p:cTn id="1" dur="indefinite" restart="never" nodeType="tmRoot"/>
      </p:par>
    </p:tnLst>
  </p:timing>
  <p:txStyles>
    <p:titleStyle>
      <a:lvl1pPr algn="ctr" defTabSz="914400" rtl="0" eaLnBrk="1" latinLnBrk="0" hangingPunct="1">
        <a:spcBef>
          <a:spcPct val="0"/>
        </a:spcBef>
        <a:buNone/>
        <a:defRPr sz="3600" b="1" kern="1200">
          <a:solidFill>
            <a:srgbClr val="176C6D"/>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3200408"/>
            <a:ext cx="8869135" cy="1295490"/>
          </a:xfrm>
        </p:spPr>
        <p:txBody>
          <a:bodyPr/>
          <a:lstStyle/>
          <a:p>
            <a:r>
              <a:rPr lang="en-US" dirty="0" smtClean="0"/>
              <a:t>Workforce Innovation and Opportunity Act (WIOA) Title I Programs</a:t>
            </a:r>
            <a:endParaRPr lang="en-US" dirty="0"/>
          </a:p>
        </p:txBody>
      </p:sp>
      <p:sp>
        <p:nvSpPr>
          <p:cNvPr id="3" name="Subtitle 2"/>
          <p:cNvSpPr>
            <a:spLocks noGrp="1"/>
          </p:cNvSpPr>
          <p:nvPr>
            <p:ph type="subTitle" idx="1"/>
          </p:nvPr>
        </p:nvSpPr>
        <p:spPr>
          <a:xfrm>
            <a:off x="3208565" y="4120433"/>
            <a:ext cx="8858250" cy="1088227"/>
          </a:xfrm>
        </p:spPr>
        <p:txBody>
          <a:bodyPr/>
          <a:lstStyle/>
          <a:p>
            <a:endParaRPr lang="en-US" dirty="0"/>
          </a:p>
        </p:txBody>
      </p:sp>
    </p:spTree>
    <p:extLst>
      <p:ext uri="{BB962C8B-B14F-4D97-AF65-F5344CB8AC3E}">
        <p14:creationId xmlns:p14="http://schemas.microsoft.com/office/powerpoint/2010/main" val="1502391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Support Services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656299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Follow-Up Services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69844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3200408"/>
            <a:ext cx="8869135" cy="1295490"/>
          </a:xfrm>
        </p:spPr>
        <p:txBody>
          <a:bodyPr/>
          <a:lstStyle/>
          <a:p>
            <a:r>
              <a:rPr lang="en-US" dirty="0" smtClean="0"/>
              <a:t>Questions:</a:t>
            </a:r>
            <a:endParaRPr lang="en-US" dirty="0"/>
          </a:p>
        </p:txBody>
      </p:sp>
      <p:sp>
        <p:nvSpPr>
          <p:cNvPr id="3" name="Subtitle 2"/>
          <p:cNvSpPr>
            <a:spLocks noGrp="1"/>
          </p:cNvSpPr>
          <p:nvPr>
            <p:ph type="subTitle" idx="1"/>
          </p:nvPr>
        </p:nvSpPr>
        <p:spPr>
          <a:xfrm>
            <a:off x="4287795" y="4120433"/>
            <a:ext cx="7779020" cy="1872594"/>
          </a:xfrm>
        </p:spPr>
        <p:txBody>
          <a:bodyPr>
            <a:normAutofit/>
          </a:bodyPr>
          <a:lstStyle/>
          <a:p>
            <a:pPr marL="457200" indent="-457200">
              <a:buFont typeface="Arial" panose="020B0604020202020204" pitchFamily="34" charset="0"/>
              <a:buChar char="•"/>
            </a:pPr>
            <a:r>
              <a:rPr lang="en-US" b="0" dirty="0" smtClean="0">
                <a:solidFill>
                  <a:schemeClr val="tx1"/>
                </a:solidFill>
              </a:rPr>
              <a:t>Dislocated.Worker@iwd.iowa.gov</a:t>
            </a:r>
          </a:p>
          <a:p>
            <a:pPr marL="457200" indent="-457200">
              <a:buFont typeface="Arial" panose="020B0604020202020204" pitchFamily="34" charset="0"/>
              <a:buChar char="•"/>
            </a:pPr>
            <a:r>
              <a:rPr lang="en-US" b="0" dirty="0" smtClean="0">
                <a:solidFill>
                  <a:schemeClr val="tx1"/>
                </a:solidFill>
              </a:rPr>
              <a:t>YouthServices@iwd.iowa.gov</a:t>
            </a:r>
          </a:p>
          <a:p>
            <a:pPr marL="457200" indent="-457200">
              <a:buFont typeface="Arial" panose="020B0604020202020204" pitchFamily="34" charset="0"/>
              <a:buChar char="•"/>
            </a:pPr>
            <a:r>
              <a:rPr lang="en-US" b="0" dirty="0">
                <a:solidFill>
                  <a:schemeClr val="tx1"/>
                </a:solidFill>
              </a:rPr>
              <a:t>IWD.WIOA@iwd.iowa.gov</a:t>
            </a:r>
            <a:endParaRPr lang="en-US" dirty="0">
              <a:solidFill>
                <a:schemeClr val="tx1"/>
              </a:solidFill>
            </a:endParaRPr>
          </a:p>
        </p:txBody>
      </p:sp>
    </p:spTree>
    <p:extLst>
      <p:ext uri="{BB962C8B-B14F-4D97-AF65-F5344CB8AC3E}">
        <p14:creationId xmlns:p14="http://schemas.microsoft.com/office/powerpoint/2010/main" val="636838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Title I Programs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63623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Eligibility</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885540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Adult Eligibility</a:t>
            </a:r>
            <a:endParaRPr lang="en-US"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286405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Dislocated Worker Eligibility</a:t>
            </a:r>
            <a:endParaRPr lang="en-US"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1824837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Youth Eligibility</a:t>
            </a:r>
            <a:endParaRPr lang="en-US"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858555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Program Services &amp; Activities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26369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Career Services</a:t>
            </a:r>
            <a:endParaRPr lang="en-US"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1898061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Training Services</a:t>
            </a:r>
            <a:endParaRPr lang="en-US"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304619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Iowa Workforce Development">
  <a:themeElements>
    <a:clrScheme name="Iowa Workforce Development">
      <a:dk1>
        <a:srgbClr val="39413D"/>
      </a:dk1>
      <a:lt1>
        <a:srgbClr val="FFFFFF"/>
      </a:lt1>
      <a:dk2>
        <a:srgbClr val="39413D"/>
      </a:dk2>
      <a:lt2>
        <a:srgbClr val="5F6863"/>
      </a:lt2>
      <a:accent1>
        <a:srgbClr val="00808D"/>
      </a:accent1>
      <a:accent2>
        <a:srgbClr val="B94630"/>
      </a:accent2>
      <a:accent3>
        <a:srgbClr val="4E7D4B"/>
      </a:accent3>
      <a:accent4>
        <a:srgbClr val="004156"/>
      </a:accent4>
      <a:accent5>
        <a:srgbClr val="00808D"/>
      </a:accent5>
      <a:accent6>
        <a:srgbClr val="5F6863"/>
      </a:accent6>
      <a:hlink>
        <a:srgbClr val="0000FF"/>
      </a:hlink>
      <a:folHlink>
        <a:srgbClr val="800080"/>
      </a:folHlink>
    </a:clrScheme>
    <a:fontScheme name="Iowa Workforce Develop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571</TotalTime>
  <Words>1618</Words>
  <Application>Microsoft Office PowerPoint</Application>
  <PresentationFormat>Widescreen</PresentationFormat>
  <Paragraphs>87</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Iowa Workforce Development</vt:lpstr>
      <vt:lpstr>Workforce Innovation and Opportunity Act (WIOA) Title I Programs</vt:lpstr>
      <vt:lpstr>Title I Programs</vt:lpstr>
      <vt:lpstr>Eligibility</vt:lpstr>
      <vt:lpstr>Adult Eligibility</vt:lpstr>
      <vt:lpstr>Dislocated Worker Eligibility</vt:lpstr>
      <vt:lpstr>Youth Eligibility</vt:lpstr>
      <vt:lpstr>Program Services &amp; Activities</vt:lpstr>
      <vt:lpstr>Career Services</vt:lpstr>
      <vt:lpstr>Training Services</vt:lpstr>
      <vt:lpstr>Support Services</vt:lpstr>
      <vt:lpstr>Follow-Up Services</vt:lpstr>
      <vt:lpstr>Questions:</vt:lpstr>
    </vt:vector>
  </TitlesOfParts>
  <Company>Iowa Workforce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Hommer</dc:creator>
  <cp:lastModifiedBy>Clabby, Kyle</cp:lastModifiedBy>
  <cp:revision>29</cp:revision>
  <dcterms:created xsi:type="dcterms:W3CDTF">2018-06-13T15:03:45Z</dcterms:created>
  <dcterms:modified xsi:type="dcterms:W3CDTF">2018-12-06T15:16:53Z</dcterms:modified>
</cp:coreProperties>
</file>